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288000" cy="10287000"/>
  <p:notesSz cx="6858000" cy="9144000"/>
  <p:embeddedFontLst>
    <p:embeddedFont>
      <p:font typeface="Proxima Nova Condensed Bold" panose="020B0604020202020204" charset="0"/>
      <p:regular r:id="rId12"/>
    </p:embeddedFont>
    <p:embeddedFont>
      <p:font typeface="Touvlo" panose="020B0604020202020204" charset="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F946AC8-6B8E-411A-80A7-DCEC1BF73ED7}" v="2" dt="2025-08-16T19:54:32.84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hil Kangude" userId="6b7d04457ea3115d" providerId="LiveId" clId="{1F946AC8-6B8E-411A-80A7-DCEC1BF73ED7}"/>
    <pc:docChg chg="modSld">
      <pc:chgData name="Sahil Kangude" userId="6b7d04457ea3115d" providerId="LiveId" clId="{1F946AC8-6B8E-411A-80A7-DCEC1BF73ED7}" dt="2025-08-16T19:54:32.847" v="1"/>
      <pc:docMkLst>
        <pc:docMk/>
      </pc:docMkLst>
      <pc:sldChg chg="modTransition">
        <pc:chgData name="Sahil Kangude" userId="6b7d04457ea3115d" providerId="LiveId" clId="{1F946AC8-6B8E-411A-80A7-DCEC1BF73ED7}" dt="2025-08-16T19:54:32.847" v="1"/>
        <pc:sldMkLst>
          <pc:docMk/>
          <pc:sldMk cId="0" sldId="256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svg"/><Relationship Id="rId7" Type="http://schemas.openxmlformats.org/officeDocument/2006/relationships/image" Target="../media/image9.jpeg"/><Relationship Id="rId12" Type="http://schemas.openxmlformats.org/officeDocument/2006/relationships/image" Target="../media/image14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jpeg"/><Relationship Id="rId11" Type="http://schemas.openxmlformats.org/officeDocument/2006/relationships/image" Target="../media/image13.jpeg"/><Relationship Id="rId5" Type="http://schemas.openxmlformats.org/officeDocument/2006/relationships/image" Target="../media/image7.jpeg"/><Relationship Id="rId10" Type="http://schemas.openxmlformats.org/officeDocument/2006/relationships/image" Target="../media/image12.sv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17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17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17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28.png"/><Relationship Id="rId7" Type="http://schemas.openxmlformats.org/officeDocument/2006/relationships/image" Target="../media/image23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9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3" Type="http://schemas.openxmlformats.org/officeDocument/2006/relationships/image" Target="../media/image16.png"/><Relationship Id="rId7" Type="http://schemas.openxmlformats.org/officeDocument/2006/relationships/image" Target="../media/image33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7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svg"/><Relationship Id="rId4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02C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649910" y="1256976"/>
            <a:ext cx="7890854" cy="8233247"/>
            <a:chOff x="0" y="0"/>
            <a:chExt cx="859274" cy="89655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59274" cy="896559"/>
            </a:xfrm>
            <a:custGeom>
              <a:avLst/>
              <a:gdLst/>
              <a:ahLst/>
              <a:cxnLst/>
              <a:rect l="l" t="t" r="r" b="b"/>
              <a:pathLst>
                <a:path w="859274" h="896559">
                  <a:moveTo>
                    <a:pt x="61811" y="0"/>
                  </a:moveTo>
                  <a:lnTo>
                    <a:pt x="797463" y="0"/>
                  </a:lnTo>
                  <a:cubicBezTo>
                    <a:pt x="813857" y="0"/>
                    <a:pt x="829579" y="6512"/>
                    <a:pt x="841170" y="18104"/>
                  </a:cubicBezTo>
                  <a:cubicBezTo>
                    <a:pt x="852762" y="29696"/>
                    <a:pt x="859274" y="45418"/>
                    <a:pt x="859274" y="61811"/>
                  </a:cubicBezTo>
                  <a:lnTo>
                    <a:pt x="859274" y="834748"/>
                  </a:lnTo>
                  <a:cubicBezTo>
                    <a:pt x="859274" y="851142"/>
                    <a:pt x="852762" y="866864"/>
                    <a:pt x="841170" y="878455"/>
                  </a:cubicBezTo>
                  <a:cubicBezTo>
                    <a:pt x="829579" y="890047"/>
                    <a:pt x="813857" y="896559"/>
                    <a:pt x="797463" y="896559"/>
                  </a:cubicBezTo>
                  <a:lnTo>
                    <a:pt x="61811" y="896559"/>
                  </a:lnTo>
                  <a:cubicBezTo>
                    <a:pt x="45418" y="896559"/>
                    <a:pt x="29696" y="890047"/>
                    <a:pt x="18104" y="878455"/>
                  </a:cubicBezTo>
                  <a:cubicBezTo>
                    <a:pt x="6512" y="866864"/>
                    <a:pt x="0" y="851142"/>
                    <a:pt x="0" y="834748"/>
                  </a:cubicBezTo>
                  <a:lnTo>
                    <a:pt x="0" y="61811"/>
                  </a:lnTo>
                  <a:cubicBezTo>
                    <a:pt x="0" y="45418"/>
                    <a:pt x="6512" y="29696"/>
                    <a:pt x="18104" y="18104"/>
                  </a:cubicBezTo>
                  <a:cubicBezTo>
                    <a:pt x="29696" y="6512"/>
                    <a:pt x="45418" y="0"/>
                    <a:pt x="61811" y="0"/>
                  </a:cubicBezTo>
                  <a:close/>
                </a:path>
              </a:pathLst>
            </a:custGeom>
            <a:blipFill>
              <a:blip r:embed="rId2"/>
              <a:stretch>
                <a:fillRect l="-2169" r="-2169"/>
              </a:stretch>
            </a:blipFill>
          </p:spPr>
        </p:sp>
      </p:grpSp>
      <p:sp>
        <p:nvSpPr>
          <p:cNvPr id="4" name="Freeform 4"/>
          <p:cNvSpPr/>
          <p:nvPr/>
        </p:nvSpPr>
        <p:spPr>
          <a:xfrm>
            <a:off x="14147322" y="6445630"/>
            <a:ext cx="4824827" cy="4824827"/>
          </a:xfrm>
          <a:custGeom>
            <a:avLst/>
            <a:gdLst/>
            <a:ahLst/>
            <a:cxnLst/>
            <a:rect l="l" t="t" r="r" b="b"/>
            <a:pathLst>
              <a:path w="4824827" h="4824827">
                <a:moveTo>
                  <a:pt x="0" y="0"/>
                </a:moveTo>
                <a:lnTo>
                  <a:pt x="4824827" y="0"/>
                </a:lnTo>
                <a:lnTo>
                  <a:pt x="4824827" y="4824827"/>
                </a:lnTo>
                <a:lnTo>
                  <a:pt x="0" y="482482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5400000" flipH="1">
            <a:off x="10649910" y="-127711"/>
            <a:ext cx="4216268" cy="4216268"/>
          </a:xfrm>
          <a:custGeom>
            <a:avLst/>
            <a:gdLst/>
            <a:ahLst/>
            <a:cxnLst/>
            <a:rect l="l" t="t" r="r" b="b"/>
            <a:pathLst>
              <a:path w="4216268" h="4216268">
                <a:moveTo>
                  <a:pt x="4216268" y="0"/>
                </a:moveTo>
                <a:lnTo>
                  <a:pt x="0" y="0"/>
                </a:lnTo>
                <a:lnTo>
                  <a:pt x="0" y="4216268"/>
                </a:lnTo>
                <a:lnTo>
                  <a:pt x="4216268" y="4216268"/>
                </a:lnTo>
                <a:lnTo>
                  <a:pt x="4216268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1252056" y="731656"/>
            <a:ext cx="7720093" cy="1644729"/>
            <a:chOff x="0" y="0"/>
            <a:chExt cx="1907576" cy="4064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907576" cy="406400"/>
            </a:xfrm>
            <a:custGeom>
              <a:avLst/>
              <a:gdLst/>
              <a:ahLst/>
              <a:cxnLst/>
              <a:rect l="l" t="t" r="r" b="b"/>
              <a:pathLst>
                <a:path w="1907576" h="406400">
                  <a:moveTo>
                    <a:pt x="1704376" y="0"/>
                  </a:moveTo>
                  <a:cubicBezTo>
                    <a:pt x="1816600" y="0"/>
                    <a:pt x="1907576" y="90976"/>
                    <a:pt x="1907576" y="203200"/>
                  </a:cubicBezTo>
                  <a:cubicBezTo>
                    <a:pt x="1907576" y="315424"/>
                    <a:pt x="1816600" y="406400"/>
                    <a:pt x="1704376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2D3B0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1907576" cy="434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81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028700" y="2267655"/>
            <a:ext cx="8953942" cy="3143617"/>
            <a:chOff x="0" y="0"/>
            <a:chExt cx="11938589" cy="4191489"/>
          </a:xfrm>
        </p:grpSpPr>
        <p:sp>
          <p:nvSpPr>
            <p:cNvPr id="10" name="TextBox 10"/>
            <p:cNvSpPr txBox="1"/>
            <p:nvPr/>
          </p:nvSpPr>
          <p:spPr>
            <a:xfrm>
              <a:off x="0" y="114300"/>
              <a:ext cx="11938589" cy="30429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8715"/>
                </a:lnSpc>
              </a:pPr>
              <a:r>
                <a:rPr lang="en-US" sz="8300" b="1">
                  <a:solidFill>
                    <a:srgbClr val="FFF6ED"/>
                  </a:solidFill>
                  <a:latin typeface="Proxima Nova Condensed Bold"/>
                  <a:ea typeface="Proxima Nova Condensed Bold"/>
                  <a:cs typeface="Proxima Nova Condensed Bold"/>
                  <a:sym typeface="Proxima Nova Condensed Bold"/>
                </a:rPr>
                <a:t>सुभाष ढोरे  </a:t>
              </a:r>
            </a:p>
            <a:p>
              <a:pPr algn="just">
                <a:lnSpc>
                  <a:spcPts val="8715"/>
                </a:lnSpc>
              </a:pPr>
              <a:r>
                <a:rPr lang="en-US" sz="8300" b="1">
                  <a:solidFill>
                    <a:srgbClr val="FFF6ED"/>
                  </a:solidFill>
                  <a:latin typeface="Proxima Nova Condensed Bold"/>
                  <a:ea typeface="Proxima Nova Condensed Bold"/>
                  <a:cs typeface="Proxima Nova Condensed Bold"/>
                  <a:sym typeface="Proxima Nova Condensed Bold"/>
                </a:rPr>
                <a:t>स्वाती ढोरे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3493412"/>
              <a:ext cx="11938589" cy="6980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479"/>
                </a:lnSpc>
              </a:pPr>
              <a:r>
                <a:rPr lang="en-US" sz="3199">
                  <a:solidFill>
                    <a:srgbClr val="FFF6ED"/>
                  </a:solidFill>
                  <a:latin typeface="Touvlo"/>
                  <a:ea typeface="Touvlo"/>
                  <a:cs typeface="Touvlo"/>
                  <a:sym typeface="Touvlo"/>
                </a:rPr>
                <a:t>जनतेच्या हक्कासाठी, विकासाच्या वाटचालीसाठी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02C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 flipH="1">
            <a:off x="13690732" y="-85725"/>
            <a:ext cx="4216268" cy="4216268"/>
          </a:xfrm>
          <a:custGeom>
            <a:avLst/>
            <a:gdLst/>
            <a:ahLst/>
            <a:cxnLst/>
            <a:rect l="l" t="t" r="r" b="b"/>
            <a:pathLst>
              <a:path w="4216268" h="4216268">
                <a:moveTo>
                  <a:pt x="4216268" y="0"/>
                </a:moveTo>
                <a:lnTo>
                  <a:pt x="0" y="0"/>
                </a:lnTo>
                <a:lnTo>
                  <a:pt x="0" y="4216268"/>
                </a:lnTo>
                <a:lnTo>
                  <a:pt x="4216268" y="4216268"/>
                </a:lnTo>
                <a:lnTo>
                  <a:pt x="421626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28700" y="6356696"/>
            <a:ext cx="15409397" cy="4639713"/>
          </a:xfrm>
          <a:custGeom>
            <a:avLst/>
            <a:gdLst/>
            <a:ahLst/>
            <a:cxnLst/>
            <a:rect l="l" t="t" r="r" b="b"/>
            <a:pathLst>
              <a:path w="15409397" h="4639713">
                <a:moveTo>
                  <a:pt x="0" y="0"/>
                </a:moveTo>
                <a:lnTo>
                  <a:pt x="15409397" y="0"/>
                </a:lnTo>
                <a:lnTo>
                  <a:pt x="15409397" y="4639713"/>
                </a:lnTo>
                <a:lnTo>
                  <a:pt x="0" y="463971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223825" b="-8294"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1442556" y="826906"/>
            <a:ext cx="7720093" cy="1644729"/>
            <a:chOff x="0" y="0"/>
            <a:chExt cx="1907576" cy="4064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907576" cy="406400"/>
            </a:xfrm>
            <a:custGeom>
              <a:avLst/>
              <a:gdLst/>
              <a:ahLst/>
              <a:cxnLst/>
              <a:rect l="l" t="t" r="r" b="b"/>
              <a:pathLst>
                <a:path w="1907576" h="406400">
                  <a:moveTo>
                    <a:pt x="1704376" y="0"/>
                  </a:moveTo>
                  <a:cubicBezTo>
                    <a:pt x="1816600" y="0"/>
                    <a:pt x="1907576" y="90976"/>
                    <a:pt x="1907576" y="203200"/>
                  </a:cubicBezTo>
                  <a:cubicBezTo>
                    <a:pt x="1907576" y="315424"/>
                    <a:pt x="1816600" y="406400"/>
                    <a:pt x="1704376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2D3B0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28575"/>
              <a:ext cx="1907576" cy="434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81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714569" y="2654191"/>
            <a:ext cx="11732791" cy="3541170"/>
            <a:chOff x="0" y="0"/>
            <a:chExt cx="15643721" cy="472156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5643721" cy="4721560"/>
            </a:xfrm>
            <a:custGeom>
              <a:avLst/>
              <a:gdLst/>
              <a:ahLst/>
              <a:cxnLst/>
              <a:rect l="l" t="t" r="r" b="b"/>
              <a:pathLst>
                <a:path w="15643721" h="4721560">
                  <a:moveTo>
                    <a:pt x="0" y="0"/>
                  </a:moveTo>
                  <a:lnTo>
                    <a:pt x="15643721" y="0"/>
                  </a:lnTo>
                  <a:lnTo>
                    <a:pt x="15643721" y="4721560"/>
                  </a:lnTo>
                  <a:lnTo>
                    <a:pt x="0" y="47215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TextBox 9"/>
            <p:cNvSpPr txBox="1"/>
            <p:nvPr/>
          </p:nvSpPr>
          <p:spPr>
            <a:xfrm>
              <a:off x="274873" y="821401"/>
              <a:ext cx="15012686" cy="27654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400"/>
                </a:lnSpc>
              </a:pPr>
              <a:r>
                <a:rPr lang="en-US" sz="6000">
                  <a:solidFill>
                    <a:srgbClr val="C69B8E"/>
                  </a:solidFill>
                  <a:latin typeface="Touvlo"/>
                  <a:ea typeface="Touvlo"/>
                  <a:cs typeface="Touvlo"/>
                  <a:sym typeface="Touvlo"/>
                </a:rPr>
                <a:t>“आपला विश्वास आमची ताकद,</a:t>
              </a:r>
            </a:p>
            <a:p>
              <a:pPr algn="ctr">
                <a:lnSpc>
                  <a:spcPts val="8400"/>
                </a:lnSpc>
                <a:spcBef>
                  <a:spcPct val="0"/>
                </a:spcBef>
              </a:pPr>
              <a:r>
                <a:rPr lang="en-US" sz="6000">
                  <a:solidFill>
                    <a:srgbClr val="C69B8E"/>
                  </a:solidFill>
                  <a:latin typeface="Touvlo"/>
                  <a:ea typeface="Touvlo"/>
                  <a:cs typeface="Touvlo"/>
                  <a:sym typeface="Touvlo"/>
                </a:rPr>
                <a:t> आपली साथ आमची ओळख”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A43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7053" y="-665773"/>
            <a:ext cx="7526776" cy="11288699"/>
            <a:chOff x="0" y="0"/>
            <a:chExt cx="1982361" cy="297315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82361" cy="2973155"/>
            </a:xfrm>
            <a:custGeom>
              <a:avLst/>
              <a:gdLst/>
              <a:ahLst/>
              <a:cxnLst/>
              <a:rect l="l" t="t" r="r" b="b"/>
              <a:pathLst>
                <a:path w="1982361" h="2973155">
                  <a:moveTo>
                    <a:pt x="61715" y="0"/>
                  </a:moveTo>
                  <a:lnTo>
                    <a:pt x="1920646" y="0"/>
                  </a:lnTo>
                  <a:cubicBezTo>
                    <a:pt x="1937014" y="0"/>
                    <a:pt x="1952711" y="6502"/>
                    <a:pt x="1964285" y="18076"/>
                  </a:cubicBezTo>
                  <a:cubicBezTo>
                    <a:pt x="1975859" y="29650"/>
                    <a:pt x="1982361" y="45347"/>
                    <a:pt x="1982361" y="61715"/>
                  </a:cubicBezTo>
                  <a:lnTo>
                    <a:pt x="1982361" y="2911440"/>
                  </a:lnTo>
                  <a:cubicBezTo>
                    <a:pt x="1982361" y="2927808"/>
                    <a:pt x="1975859" y="2943505"/>
                    <a:pt x="1964285" y="2955079"/>
                  </a:cubicBezTo>
                  <a:cubicBezTo>
                    <a:pt x="1952711" y="2966653"/>
                    <a:pt x="1937014" y="2973155"/>
                    <a:pt x="1920646" y="2973155"/>
                  </a:cubicBezTo>
                  <a:lnTo>
                    <a:pt x="61715" y="2973155"/>
                  </a:lnTo>
                  <a:cubicBezTo>
                    <a:pt x="45347" y="2973155"/>
                    <a:pt x="29650" y="2966653"/>
                    <a:pt x="18076" y="2955079"/>
                  </a:cubicBezTo>
                  <a:cubicBezTo>
                    <a:pt x="6502" y="2943505"/>
                    <a:pt x="0" y="2927808"/>
                    <a:pt x="0" y="2911440"/>
                  </a:cubicBezTo>
                  <a:lnTo>
                    <a:pt x="0" y="61715"/>
                  </a:lnTo>
                  <a:cubicBezTo>
                    <a:pt x="0" y="45347"/>
                    <a:pt x="6502" y="29650"/>
                    <a:pt x="18076" y="18076"/>
                  </a:cubicBezTo>
                  <a:cubicBezTo>
                    <a:pt x="29650" y="6502"/>
                    <a:pt x="45347" y="0"/>
                    <a:pt x="61715" y="0"/>
                  </a:cubicBezTo>
                  <a:close/>
                </a:path>
              </a:pathLst>
            </a:custGeom>
            <a:solidFill>
              <a:srgbClr val="46160E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982361" cy="30112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123950" y="1674091"/>
            <a:ext cx="4838532" cy="809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000"/>
              </a:lnSpc>
              <a:spcBef>
                <a:spcPct val="0"/>
              </a:spcBef>
            </a:pPr>
            <a:r>
              <a:rPr lang="en-US" sz="6000" b="1">
                <a:solidFill>
                  <a:srgbClr val="FFF6ED"/>
                </a:solidFill>
                <a:latin typeface="Proxima Nova Condensed Bold"/>
                <a:ea typeface="Proxima Nova Condensed Bold"/>
                <a:cs typeface="Proxima Nova Condensed Bold"/>
                <a:sym typeface="Proxima Nova Condensed Bold"/>
              </a:rPr>
              <a:t>आपला </a:t>
            </a:r>
            <a:r>
              <a:rPr lang="en-US" sz="6000" b="1" u="none" strike="noStrike">
                <a:solidFill>
                  <a:srgbClr val="FFF6ED"/>
                </a:solidFill>
                <a:latin typeface="Proxima Nova Condensed Bold"/>
                <a:ea typeface="Proxima Nova Condensed Bold"/>
                <a:cs typeface="Proxima Nova Condensed Bold"/>
                <a:sym typeface="Proxima Nova Condensed Bold"/>
              </a:rPr>
              <a:t>प्रवास</a:t>
            </a:r>
          </a:p>
        </p:txBody>
      </p:sp>
      <p:sp>
        <p:nvSpPr>
          <p:cNvPr id="6" name="Freeform 6"/>
          <p:cNvSpPr/>
          <p:nvPr/>
        </p:nvSpPr>
        <p:spPr>
          <a:xfrm rot="5400000" flipH="1">
            <a:off x="-1445023" y="-1942697"/>
            <a:ext cx="4216268" cy="4216268"/>
          </a:xfrm>
          <a:custGeom>
            <a:avLst/>
            <a:gdLst/>
            <a:ahLst/>
            <a:cxnLst/>
            <a:rect l="l" t="t" r="r" b="b"/>
            <a:pathLst>
              <a:path w="4216268" h="4216268">
                <a:moveTo>
                  <a:pt x="4216268" y="0"/>
                </a:moveTo>
                <a:lnTo>
                  <a:pt x="0" y="0"/>
                </a:lnTo>
                <a:lnTo>
                  <a:pt x="0" y="4216268"/>
                </a:lnTo>
                <a:lnTo>
                  <a:pt x="4216268" y="4216268"/>
                </a:lnTo>
                <a:lnTo>
                  <a:pt x="421626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7477141" y="45316"/>
            <a:ext cx="3714735" cy="5246370"/>
            <a:chOff x="0" y="0"/>
            <a:chExt cx="3267456" cy="461467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267456" cy="4618736"/>
            </a:xfrm>
            <a:custGeom>
              <a:avLst/>
              <a:gdLst/>
              <a:ahLst/>
              <a:cxnLst/>
              <a:rect l="l" t="t" r="r" b="b"/>
              <a:pathLst>
                <a:path w="3267456" h="4618736">
                  <a:moveTo>
                    <a:pt x="3267456" y="4618736"/>
                  </a:moveTo>
                  <a:lnTo>
                    <a:pt x="0" y="4618736"/>
                  </a:lnTo>
                  <a:lnTo>
                    <a:pt x="0" y="0"/>
                  </a:lnTo>
                  <a:lnTo>
                    <a:pt x="3267456" y="0"/>
                  </a:lnTo>
                  <a:lnTo>
                    <a:pt x="3267456" y="4618736"/>
                  </a:lnTo>
                  <a:close/>
                </a:path>
              </a:pathLst>
            </a:custGeom>
            <a:blipFill>
              <a:blip r:embed="rId4"/>
              <a:stretch>
                <a:fillRect l="-4" r="-4"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56770" y="48203"/>
              <a:ext cx="3142190" cy="3592604"/>
            </a:xfrm>
            <a:custGeom>
              <a:avLst/>
              <a:gdLst/>
              <a:ahLst/>
              <a:cxnLst/>
              <a:rect l="l" t="t" r="r" b="b"/>
              <a:pathLst>
                <a:path w="3142190" h="3592604">
                  <a:moveTo>
                    <a:pt x="3142190" y="35325"/>
                  </a:moveTo>
                  <a:lnTo>
                    <a:pt x="3106219" y="3592604"/>
                  </a:lnTo>
                  <a:lnTo>
                    <a:pt x="0" y="3558211"/>
                  </a:lnTo>
                  <a:lnTo>
                    <a:pt x="28183" y="0"/>
                  </a:lnTo>
                  <a:lnTo>
                    <a:pt x="3142190" y="35325"/>
                  </a:lnTo>
                  <a:close/>
                </a:path>
              </a:pathLst>
            </a:custGeom>
            <a:blipFill>
              <a:blip r:embed="rId5"/>
              <a:stretch>
                <a:fillRect l="-48000" r="-48000"/>
              </a:stretch>
            </a:blipFill>
          </p:spPr>
        </p:sp>
      </p:grp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14582783" y="8449"/>
            <a:ext cx="3714735" cy="5246370"/>
            <a:chOff x="0" y="0"/>
            <a:chExt cx="3267456" cy="461467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267456" cy="4618736"/>
            </a:xfrm>
            <a:custGeom>
              <a:avLst/>
              <a:gdLst/>
              <a:ahLst/>
              <a:cxnLst/>
              <a:rect l="l" t="t" r="r" b="b"/>
              <a:pathLst>
                <a:path w="3267456" h="4618736">
                  <a:moveTo>
                    <a:pt x="3267456" y="4618736"/>
                  </a:moveTo>
                  <a:lnTo>
                    <a:pt x="0" y="4618736"/>
                  </a:lnTo>
                  <a:lnTo>
                    <a:pt x="0" y="0"/>
                  </a:lnTo>
                  <a:lnTo>
                    <a:pt x="3267456" y="0"/>
                  </a:lnTo>
                  <a:lnTo>
                    <a:pt x="3267456" y="4618736"/>
                  </a:lnTo>
                  <a:close/>
                </a:path>
              </a:pathLst>
            </a:custGeom>
            <a:blipFill>
              <a:blip r:embed="rId4"/>
              <a:stretch>
                <a:fillRect l="-4" r="-4"/>
              </a:stretch>
            </a:blipFill>
          </p:spPr>
        </p:sp>
        <p:sp>
          <p:nvSpPr>
            <p:cNvPr id="12" name="Freeform 12"/>
            <p:cNvSpPr/>
            <p:nvPr/>
          </p:nvSpPr>
          <p:spPr>
            <a:xfrm>
              <a:off x="56770" y="48203"/>
              <a:ext cx="3142190" cy="3592604"/>
            </a:xfrm>
            <a:custGeom>
              <a:avLst/>
              <a:gdLst/>
              <a:ahLst/>
              <a:cxnLst/>
              <a:rect l="l" t="t" r="r" b="b"/>
              <a:pathLst>
                <a:path w="3142190" h="3592604">
                  <a:moveTo>
                    <a:pt x="3142190" y="35325"/>
                  </a:moveTo>
                  <a:lnTo>
                    <a:pt x="3106219" y="3592604"/>
                  </a:lnTo>
                  <a:lnTo>
                    <a:pt x="0" y="3558211"/>
                  </a:lnTo>
                  <a:lnTo>
                    <a:pt x="28183" y="0"/>
                  </a:lnTo>
                  <a:lnTo>
                    <a:pt x="3142190" y="35325"/>
                  </a:lnTo>
                  <a:close/>
                </a:path>
              </a:pathLst>
            </a:custGeom>
            <a:blipFill>
              <a:blip r:embed="rId6"/>
              <a:stretch>
                <a:fillRect l="-44990" r="-44990"/>
              </a:stretch>
            </a:blipFill>
          </p:spPr>
        </p:sp>
      </p:grpSp>
      <p:grpSp>
        <p:nvGrpSpPr>
          <p:cNvPr id="13" name="Group 13"/>
          <p:cNvGrpSpPr>
            <a:grpSpLocks noChangeAspect="1"/>
          </p:cNvGrpSpPr>
          <p:nvPr/>
        </p:nvGrpSpPr>
        <p:grpSpPr>
          <a:xfrm>
            <a:off x="11344790" y="45316"/>
            <a:ext cx="3022426" cy="5246370"/>
            <a:chOff x="0" y="0"/>
            <a:chExt cx="3446780" cy="5982970"/>
          </a:xfrm>
        </p:grpSpPr>
        <p:sp>
          <p:nvSpPr>
            <p:cNvPr id="14" name="Freeform 14"/>
            <p:cNvSpPr/>
            <p:nvPr/>
          </p:nvSpPr>
          <p:spPr>
            <a:xfrm>
              <a:off x="39370" y="34290"/>
              <a:ext cx="3370580" cy="5911850"/>
            </a:xfrm>
            <a:custGeom>
              <a:avLst/>
              <a:gdLst/>
              <a:ahLst/>
              <a:cxnLst/>
              <a:rect l="l" t="t" r="r" b="b"/>
              <a:pathLst>
                <a:path w="3370580" h="5911850">
                  <a:moveTo>
                    <a:pt x="3370580" y="5911850"/>
                  </a:moveTo>
                  <a:lnTo>
                    <a:pt x="0" y="5911850"/>
                  </a:lnTo>
                  <a:lnTo>
                    <a:pt x="0" y="0"/>
                  </a:lnTo>
                  <a:lnTo>
                    <a:pt x="3370580" y="0"/>
                  </a:lnTo>
                  <a:lnTo>
                    <a:pt x="3370580" y="5911850"/>
                  </a:lnTo>
                  <a:close/>
                </a:path>
              </a:pathLst>
            </a:custGeom>
            <a:blipFill>
              <a:blip r:embed="rId7"/>
              <a:stretch>
                <a:fillRect l="-105907" r="-105907"/>
              </a:stretch>
            </a:blipFill>
          </p:spPr>
        </p:sp>
        <p:sp>
          <p:nvSpPr>
            <p:cNvPr id="15" name="Freeform 15"/>
            <p:cNvSpPr/>
            <p:nvPr/>
          </p:nvSpPr>
          <p:spPr>
            <a:xfrm>
              <a:off x="6350" y="6350"/>
              <a:ext cx="3434080" cy="5970270"/>
            </a:xfrm>
            <a:custGeom>
              <a:avLst/>
              <a:gdLst/>
              <a:ahLst/>
              <a:cxnLst/>
              <a:rect l="l" t="t" r="r" b="b"/>
              <a:pathLst>
                <a:path w="3434080" h="5970270">
                  <a:moveTo>
                    <a:pt x="0" y="0"/>
                  </a:moveTo>
                  <a:lnTo>
                    <a:pt x="60960" y="0"/>
                  </a:lnTo>
                  <a:lnTo>
                    <a:pt x="60960" y="60960"/>
                  </a:lnTo>
                  <a:lnTo>
                    <a:pt x="0" y="60960"/>
                  </a:lnTo>
                  <a:lnTo>
                    <a:pt x="0" y="0"/>
                  </a:lnTo>
                  <a:close/>
                  <a:moveTo>
                    <a:pt x="3373120" y="0"/>
                  </a:moveTo>
                  <a:lnTo>
                    <a:pt x="3434080" y="0"/>
                  </a:lnTo>
                  <a:lnTo>
                    <a:pt x="3434080" y="60960"/>
                  </a:lnTo>
                  <a:lnTo>
                    <a:pt x="3373120" y="60960"/>
                  </a:lnTo>
                  <a:lnTo>
                    <a:pt x="3373120" y="0"/>
                  </a:lnTo>
                  <a:close/>
                  <a:moveTo>
                    <a:pt x="1686560" y="0"/>
                  </a:moveTo>
                  <a:lnTo>
                    <a:pt x="1747520" y="0"/>
                  </a:lnTo>
                  <a:lnTo>
                    <a:pt x="1747520" y="60960"/>
                  </a:lnTo>
                  <a:lnTo>
                    <a:pt x="1686560" y="60960"/>
                  </a:lnTo>
                  <a:lnTo>
                    <a:pt x="1686560" y="0"/>
                  </a:lnTo>
                  <a:close/>
                  <a:moveTo>
                    <a:pt x="0" y="5909310"/>
                  </a:moveTo>
                  <a:lnTo>
                    <a:pt x="60960" y="5909310"/>
                  </a:lnTo>
                  <a:lnTo>
                    <a:pt x="60960" y="5970270"/>
                  </a:lnTo>
                  <a:lnTo>
                    <a:pt x="0" y="5970270"/>
                  </a:lnTo>
                  <a:lnTo>
                    <a:pt x="0" y="5909310"/>
                  </a:lnTo>
                  <a:close/>
                  <a:moveTo>
                    <a:pt x="3373120" y="5909310"/>
                  </a:moveTo>
                  <a:lnTo>
                    <a:pt x="3434080" y="5909310"/>
                  </a:lnTo>
                  <a:lnTo>
                    <a:pt x="3434080" y="5970270"/>
                  </a:lnTo>
                  <a:lnTo>
                    <a:pt x="3373120" y="5970270"/>
                  </a:lnTo>
                  <a:lnTo>
                    <a:pt x="3373120" y="5909310"/>
                  </a:lnTo>
                  <a:close/>
                  <a:moveTo>
                    <a:pt x="1686560" y="5909310"/>
                  </a:moveTo>
                  <a:lnTo>
                    <a:pt x="1747520" y="5909310"/>
                  </a:lnTo>
                  <a:lnTo>
                    <a:pt x="1747520" y="5970270"/>
                  </a:lnTo>
                  <a:lnTo>
                    <a:pt x="1686560" y="5970270"/>
                  </a:lnTo>
                  <a:lnTo>
                    <a:pt x="1686560" y="5909310"/>
                  </a:lnTo>
                  <a:close/>
                  <a:moveTo>
                    <a:pt x="3373120" y="2955290"/>
                  </a:moveTo>
                  <a:lnTo>
                    <a:pt x="3434080" y="2955290"/>
                  </a:lnTo>
                  <a:lnTo>
                    <a:pt x="3434080" y="3016250"/>
                  </a:lnTo>
                  <a:lnTo>
                    <a:pt x="3373120" y="3016250"/>
                  </a:lnTo>
                  <a:lnTo>
                    <a:pt x="3373120" y="2955290"/>
                  </a:lnTo>
                  <a:close/>
                  <a:moveTo>
                    <a:pt x="0" y="2955290"/>
                  </a:moveTo>
                  <a:lnTo>
                    <a:pt x="60960" y="2955290"/>
                  </a:lnTo>
                  <a:lnTo>
                    <a:pt x="60960" y="3016250"/>
                  </a:lnTo>
                  <a:lnTo>
                    <a:pt x="0" y="3016250"/>
                  </a:lnTo>
                  <a:lnTo>
                    <a:pt x="0" y="2955290"/>
                  </a:lnTo>
                  <a:close/>
                </a:path>
              </a:pathLst>
            </a:custGeom>
            <a:solidFill>
              <a:srgbClr val="46160E"/>
            </a:solidFill>
          </p:spPr>
        </p:sp>
        <p:sp>
          <p:nvSpPr>
            <p:cNvPr id="16" name="Freeform 16"/>
            <p:cNvSpPr/>
            <p:nvPr/>
          </p:nvSpPr>
          <p:spPr>
            <a:xfrm>
              <a:off x="0" y="0"/>
              <a:ext cx="3446780" cy="5984240"/>
            </a:xfrm>
            <a:custGeom>
              <a:avLst/>
              <a:gdLst/>
              <a:ahLst/>
              <a:cxnLst/>
              <a:rect l="l" t="t" r="r" b="b"/>
              <a:pathLst>
                <a:path w="3446780" h="5984240">
                  <a:moveTo>
                    <a:pt x="3446780" y="73660"/>
                  </a:moveTo>
                  <a:lnTo>
                    <a:pt x="3446780" y="0"/>
                  </a:lnTo>
                  <a:lnTo>
                    <a:pt x="3373120" y="0"/>
                  </a:lnTo>
                  <a:lnTo>
                    <a:pt x="3373120" y="30480"/>
                  </a:lnTo>
                  <a:lnTo>
                    <a:pt x="1760220" y="30480"/>
                  </a:lnTo>
                  <a:lnTo>
                    <a:pt x="1760220" y="0"/>
                  </a:lnTo>
                  <a:lnTo>
                    <a:pt x="1686560" y="0"/>
                  </a:lnTo>
                  <a:lnTo>
                    <a:pt x="1686560" y="30480"/>
                  </a:lnTo>
                  <a:lnTo>
                    <a:pt x="73660" y="30480"/>
                  </a:lnTo>
                  <a:lnTo>
                    <a:pt x="73660" y="0"/>
                  </a:lnTo>
                  <a:lnTo>
                    <a:pt x="0" y="0"/>
                  </a:lnTo>
                  <a:lnTo>
                    <a:pt x="0" y="73660"/>
                  </a:lnTo>
                  <a:lnTo>
                    <a:pt x="30480" y="73660"/>
                  </a:lnTo>
                  <a:lnTo>
                    <a:pt x="30480" y="2955290"/>
                  </a:lnTo>
                  <a:lnTo>
                    <a:pt x="0" y="2955290"/>
                  </a:lnTo>
                  <a:lnTo>
                    <a:pt x="0" y="3028950"/>
                  </a:lnTo>
                  <a:lnTo>
                    <a:pt x="30480" y="3028950"/>
                  </a:lnTo>
                  <a:lnTo>
                    <a:pt x="30480" y="5910580"/>
                  </a:lnTo>
                  <a:lnTo>
                    <a:pt x="0" y="5910580"/>
                  </a:lnTo>
                  <a:lnTo>
                    <a:pt x="0" y="5984240"/>
                  </a:lnTo>
                  <a:lnTo>
                    <a:pt x="73660" y="5984240"/>
                  </a:lnTo>
                  <a:lnTo>
                    <a:pt x="73660" y="5953760"/>
                  </a:lnTo>
                  <a:lnTo>
                    <a:pt x="1686560" y="5953760"/>
                  </a:lnTo>
                  <a:lnTo>
                    <a:pt x="1686560" y="5984240"/>
                  </a:lnTo>
                  <a:lnTo>
                    <a:pt x="1760220" y="5984240"/>
                  </a:lnTo>
                  <a:lnTo>
                    <a:pt x="1760220" y="5953760"/>
                  </a:lnTo>
                  <a:lnTo>
                    <a:pt x="3373120" y="5953760"/>
                  </a:lnTo>
                  <a:lnTo>
                    <a:pt x="3373120" y="5984240"/>
                  </a:lnTo>
                  <a:lnTo>
                    <a:pt x="3446780" y="5984240"/>
                  </a:lnTo>
                  <a:lnTo>
                    <a:pt x="3446780" y="5910580"/>
                  </a:lnTo>
                  <a:lnTo>
                    <a:pt x="3416300" y="5910580"/>
                  </a:lnTo>
                  <a:lnTo>
                    <a:pt x="3416300" y="3028950"/>
                  </a:lnTo>
                  <a:lnTo>
                    <a:pt x="3403600" y="3028950"/>
                  </a:lnTo>
                  <a:lnTo>
                    <a:pt x="3403600" y="5910580"/>
                  </a:lnTo>
                  <a:lnTo>
                    <a:pt x="3373120" y="5910580"/>
                  </a:lnTo>
                  <a:lnTo>
                    <a:pt x="3373120" y="5941060"/>
                  </a:lnTo>
                  <a:lnTo>
                    <a:pt x="1760220" y="5941060"/>
                  </a:lnTo>
                  <a:lnTo>
                    <a:pt x="1760220" y="5910580"/>
                  </a:lnTo>
                  <a:lnTo>
                    <a:pt x="1686560" y="5910580"/>
                  </a:lnTo>
                  <a:lnTo>
                    <a:pt x="1686560" y="5941060"/>
                  </a:lnTo>
                  <a:lnTo>
                    <a:pt x="73660" y="5941060"/>
                  </a:lnTo>
                  <a:lnTo>
                    <a:pt x="73660" y="5910580"/>
                  </a:lnTo>
                  <a:lnTo>
                    <a:pt x="43180" y="5910580"/>
                  </a:lnTo>
                  <a:lnTo>
                    <a:pt x="43180" y="3028950"/>
                  </a:lnTo>
                  <a:lnTo>
                    <a:pt x="73660" y="3028950"/>
                  </a:lnTo>
                  <a:lnTo>
                    <a:pt x="73660" y="2955290"/>
                  </a:lnTo>
                  <a:lnTo>
                    <a:pt x="43180" y="2955290"/>
                  </a:lnTo>
                  <a:lnTo>
                    <a:pt x="43180" y="73660"/>
                  </a:lnTo>
                  <a:lnTo>
                    <a:pt x="73660" y="73660"/>
                  </a:lnTo>
                  <a:lnTo>
                    <a:pt x="73660" y="43180"/>
                  </a:lnTo>
                  <a:lnTo>
                    <a:pt x="1686560" y="43180"/>
                  </a:lnTo>
                  <a:lnTo>
                    <a:pt x="1686560" y="73660"/>
                  </a:lnTo>
                  <a:lnTo>
                    <a:pt x="1760220" y="73660"/>
                  </a:lnTo>
                  <a:lnTo>
                    <a:pt x="1760220" y="43180"/>
                  </a:lnTo>
                  <a:lnTo>
                    <a:pt x="3373120" y="43180"/>
                  </a:lnTo>
                  <a:lnTo>
                    <a:pt x="3373120" y="73660"/>
                  </a:lnTo>
                  <a:lnTo>
                    <a:pt x="3403600" y="73660"/>
                  </a:lnTo>
                  <a:lnTo>
                    <a:pt x="3403600" y="2955290"/>
                  </a:lnTo>
                  <a:lnTo>
                    <a:pt x="3373120" y="2955290"/>
                  </a:lnTo>
                  <a:lnTo>
                    <a:pt x="3373120" y="3028950"/>
                  </a:lnTo>
                  <a:lnTo>
                    <a:pt x="3446780" y="3028950"/>
                  </a:lnTo>
                  <a:lnTo>
                    <a:pt x="3446780" y="2955290"/>
                  </a:lnTo>
                  <a:lnTo>
                    <a:pt x="3416300" y="2955290"/>
                  </a:lnTo>
                  <a:lnTo>
                    <a:pt x="3416300" y="73660"/>
                  </a:lnTo>
                  <a:lnTo>
                    <a:pt x="3446780" y="73660"/>
                  </a:lnTo>
                  <a:close/>
                  <a:moveTo>
                    <a:pt x="3385820" y="5922010"/>
                  </a:moveTo>
                  <a:lnTo>
                    <a:pt x="3434080" y="5922010"/>
                  </a:lnTo>
                  <a:lnTo>
                    <a:pt x="3434080" y="5970270"/>
                  </a:lnTo>
                  <a:lnTo>
                    <a:pt x="3385820" y="5970270"/>
                  </a:lnTo>
                  <a:lnTo>
                    <a:pt x="3385820" y="5922010"/>
                  </a:lnTo>
                  <a:close/>
                  <a:moveTo>
                    <a:pt x="1699260" y="5922010"/>
                  </a:moveTo>
                  <a:lnTo>
                    <a:pt x="1747520" y="5922010"/>
                  </a:lnTo>
                  <a:lnTo>
                    <a:pt x="1747520" y="5970270"/>
                  </a:lnTo>
                  <a:lnTo>
                    <a:pt x="1699260" y="5970270"/>
                  </a:lnTo>
                  <a:lnTo>
                    <a:pt x="1699260" y="5922010"/>
                  </a:lnTo>
                  <a:close/>
                  <a:moveTo>
                    <a:pt x="60960" y="5970270"/>
                  </a:moveTo>
                  <a:lnTo>
                    <a:pt x="12700" y="5970270"/>
                  </a:lnTo>
                  <a:lnTo>
                    <a:pt x="12700" y="5922010"/>
                  </a:lnTo>
                  <a:lnTo>
                    <a:pt x="60960" y="5922010"/>
                  </a:lnTo>
                  <a:lnTo>
                    <a:pt x="60960" y="5970270"/>
                  </a:lnTo>
                  <a:close/>
                  <a:moveTo>
                    <a:pt x="60960" y="3016250"/>
                  </a:moveTo>
                  <a:lnTo>
                    <a:pt x="12700" y="3016250"/>
                  </a:lnTo>
                  <a:lnTo>
                    <a:pt x="12700" y="2967990"/>
                  </a:lnTo>
                  <a:lnTo>
                    <a:pt x="60960" y="2967990"/>
                  </a:lnTo>
                  <a:lnTo>
                    <a:pt x="60960" y="3016250"/>
                  </a:lnTo>
                  <a:close/>
                  <a:moveTo>
                    <a:pt x="60960" y="60960"/>
                  </a:moveTo>
                  <a:lnTo>
                    <a:pt x="12700" y="60960"/>
                  </a:lnTo>
                  <a:lnTo>
                    <a:pt x="12700" y="12700"/>
                  </a:lnTo>
                  <a:lnTo>
                    <a:pt x="60960" y="12700"/>
                  </a:lnTo>
                  <a:lnTo>
                    <a:pt x="60960" y="60960"/>
                  </a:lnTo>
                  <a:close/>
                  <a:moveTo>
                    <a:pt x="1747520" y="60960"/>
                  </a:moveTo>
                  <a:lnTo>
                    <a:pt x="1699260" y="60960"/>
                  </a:lnTo>
                  <a:lnTo>
                    <a:pt x="1699260" y="12700"/>
                  </a:lnTo>
                  <a:lnTo>
                    <a:pt x="1747520" y="12700"/>
                  </a:lnTo>
                  <a:lnTo>
                    <a:pt x="1747520" y="60960"/>
                  </a:lnTo>
                  <a:close/>
                  <a:moveTo>
                    <a:pt x="3434080" y="3016250"/>
                  </a:moveTo>
                  <a:lnTo>
                    <a:pt x="3385820" y="3016250"/>
                  </a:lnTo>
                  <a:lnTo>
                    <a:pt x="3385820" y="2967990"/>
                  </a:lnTo>
                  <a:lnTo>
                    <a:pt x="3434080" y="2967990"/>
                  </a:lnTo>
                  <a:lnTo>
                    <a:pt x="3434080" y="3016250"/>
                  </a:lnTo>
                  <a:close/>
                  <a:moveTo>
                    <a:pt x="3385820" y="12700"/>
                  </a:moveTo>
                  <a:lnTo>
                    <a:pt x="3434080" y="12700"/>
                  </a:lnTo>
                  <a:lnTo>
                    <a:pt x="3434080" y="60960"/>
                  </a:lnTo>
                  <a:lnTo>
                    <a:pt x="3385820" y="60960"/>
                  </a:lnTo>
                  <a:lnTo>
                    <a:pt x="3385820" y="12700"/>
                  </a:lnTo>
                  <a:close/>
                </a:path>
              </a:pathLst>
            </a:custGeom>
            <a:solidFill>
              <a:srgbClr val="7A4339"/>
            </a:solidFill>
          </p:spPr>
        </p:sp>
      </p:grpSp>
      <p:grpSp>
        <p:nvGrpSpPr>
          <p:cNvPr id="17" name="Group 17"/>
          <p:cNvGrpSpPr/>
          <p:nvPr/>
        </p:nvGrpSpPr>
        <p:grpSpPr>
          <a:xfrm>
            <a:off x="7605308" y="5502752"/>
            <a:ext cx="3458399" cy="4266634"/>
            <a:chOff x="0" y="0"/>
            <a:chExt cx="1842676" cy="2273313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842676" cy="2273313"/>
            </a:xfrm>
            <a:custGeom>
              <a:avLst/>
              <a:gdLst/>
              <a:ahLst/>
              <a:cxnLst/>
              <a:rect l="l" t="t" r="r" b="b"/>
              <a:pathLst>
                <a:path w="1842676" h="2273313">
                  <a:moveTo>
                    <a:pt x="1428413" y="38122"/>
                  </a:moveTo>
                  <a:cubicBezTo>
                    <a:pt x="1406714" y="13865"/>
                    <a:pt x="1375709" y="0"/>
                    <a:pt x="1257238" y="0"/>
                  </a:cubicBezTo>
                  <a:lnTo>
                    <a:pt x="528968" y="0"/>
                  </a:lnTo>
                  <a:cubicBezTo>
                    <a:pt x="465795" y="0"/>
                    <a:pt x="414584" y="51211"/>
                    <a:pt x="414584" y="114384"/>
                  </a:cubicBezTo>
                  <a:lnTo>
                    <a:pt x="414584" y="386829"/>
                  </a:lnTo>
                  <a:cubicBezTo>
                    <a:pt x="414584" y="417166"/>
                    <a:pt x="402533" y="446260"/>
                    <a:pt x="381081" y="467712"/>
                  </a:cubicBezTo>
                  <a:cubicBezTo>
                    <a:pt x="359630" y="489163"/>
                    <a:pt x="330536" y="501214"/>
                    <a:pt x="300199" y="501214"/>
                  </a:cubicBezTo>
                  <a:lnTo>
                    <a:pt x="114384" y="501214"/>
                  </a:lnTo>
                  <a:cubicBezTo>
                    <a:pt x="84047" y="501214"/>
                    <a:pt x="54953" y="513266"/>
                    <a:pt x="33502" y="534717"/>
                  </a:cubicBezTo>
                  <a:cubicBezTo>
                    <a:pt x="12051" y="556168"/>
                    <a:pt x="0" y="585262"/>
                    <a:pt x="0" y="615598"/>
                  </a:cubicBezTo>
                  <a:lnTo>
                    <a:pt x="0" y="1662539"/>
                  </a:lnTo>
                  <a:cubicBezTo>
                    <a:pt x="0" y="1690678"/>
                    <a:pt x="10372" y="1717829"/>
                    <a:pt x="29133" y="1738801"/>
                  </a:cubicBezTo>
                  <a:lnTo>
                    <a:pt x="248999" y="1984585"/>
                  </a:lnTo>
                  <a:cubicBezTo>
                    <a:pt x="270698" y="2008842"/>
                    <a:pt x="301704" y="2022706"/>
                    <a:pt x="334250" y="2022706"/>
                  </a:cubicBezTo>
                  <a:lnTo>
                    <a:pt x="587615" y="2022706"/>
                  </a:lnTo>
                  <a:cubicBezTo>
                    <a:pt x="620162" y="2022706"/>
                    <a:pt x="651168" y="2036571"/>
                    <a:pt x="672868" y="2060829"/>
                  </a:cubicBezTo>
                  <a:lnTo>
                    <a:pt x="828844" y="2235191"/>
                  </a:lnTo>
                  <a:cubicBezTo>
                    <a:pt x="850543" y="2259448"/>
                    <a:pt x="881549" y="2273313"/>
                    <a:pt x="914095" y="2273313"/>
                  </a:cubicBezTo>
                  <a:lnTo>
                    <a:pt x="1728291" y="2273313"/>
                  </a:lnTo>
                  <a:cubicBezTo>
                    <a:pt x="1758628" y="2273313"/>
                    <a:pt x="1787722" y="2261262"/>
                    <a:pt x="1809173" y="2239811"/>
                  </a:cubicBezTo>
                  <a:cubicBezTo>
                    <a:pt x="1830625" y="2218360"/>
                    <a:pt x="1842676" y="2189266"/>
                    <a:pt x="1842676" y="2158929"/>
                  </a:cubicBezTo>
                  <a:lnTo>
                    <a:pt x="1842676" y="2022706"/>
                  </a:lnTo>
                  <a:lnTo>
                    <a:pt x="1842676" y="567445"/>
                  </a:lnTo>
                  <a:cubicBezTo>
                    <a:pt x="1842676" y="524794"/>
                    <a:pt x="1826954" y="483639"/>
                    <a:pt x="1798518" y="451851"/>
                  </a:cubicBezTo>
                  <a:close/>
                </a:path>
              </a:pathLst>
            </a:custGeom>
            <a:blipFill>
              <a:blip r:embed="rId8"/>
              <a:stretch>
                <a:fillRect l="-60151" r="-60151"/>
              </a:stretch>
            </a:blipFill>
          </p:spPr>
        </p:sp>
      </p:grpSp>
      <p:sp>
        <p:nvSpPr>
          <p:cNvPr id="19" name="Freeform 19"/>
          <p:cNvSpPr/>
          <p:nvPr/>
        </p:nvSpPr>
        <p:spPr>
          <a:xfrm>
            <a:off x="4867441" y="8552409"/>
            <a:ext cx="5409899" cy="5409899"/>
          </a:xfrm>
          <a:custGeom>
            <a:avLst/>
            <a:gdLst/>
            <a:ahLst/>
            <a:cxnLst/>
            <a:rect l="l" t="t" r="r" b="b"/>
            <a:pathLst>
              <a:path w="5409899" h="5409899">
                <a:moveTo>
                  <a:pt x="0" y="0"/>
                </a:moveTo>
                <a:lnTo>
                  <a:pt x="5409899" y="0"/>
                </a:lnTo>
                <a:lnTo>
                  <a:pt x="5409899" y="5409899"/>
                </a:lnTo>
                <a:lnTo>
                  <a:pt x="0" y="540989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grpSp>
        <p:nvGrpSpPr>
          <p:cNvPr id="20" name="Group 20"/>
          <p:cNvGrpSpPr/>
          <p:nvPr/>
        </p:nvGrpSpPr>
        <p:grpSpPr>
          <a:xfrm>
            <a:off x="15016073" y="6144851"/>
            <a:ext cx="3281445" cy="3281445"/>
            <a:chOff x="0" y="0"/>
            <a:chExt cx="3282950" cy="328295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3282950" cy="3282950"/>
            </a:xfrm>
            <a:custGeom>
              <a:avLst/>
              <a:gdLst/>
              <a:ahLst/>
              <a:cxnLst/>
              <a:rect l="l" t="t" r="r" b="b"/>
              <a:pathLst>
                <a:path w="3282950" h="3282950">
                  <a:moveTo>
                    <a:pt x="0" y="0"/>
                  </a:moveTo>
                  <a:lnTo>
                    <a:pt x="2532380" y="0"/>
                  </a:lnTo>
                  <a:cubicBezTo>
                    <a:pt x="2946400" y="0"/>
                    <a:pt x="3282950" y="336550"/>
                    <a:pt x="3282950" y="750570"/>
                  </a:cubicBezTo>
                  <a:lnTo>
                    <a:pt x="3282950" y="3282950"/>
                  </a:lnTo>
                  <a:lnTo>
                    <a:pt x="0" y="32829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 l="-16747" r="-16747"/>
              </a:stretch>
            </a:blipFill>
          </p:spPr>
        </p:sp>
      </p:grpSp>
      <p:grpSp>
        <p:nvGrpSpPr>
          <p:cNvPr id="22" name="Group 22"/>
          <p:cNvGrpSpPr/>
          <p:nvPr/>
        </p:nvGrpSpPr>
        <p:grpSpPr>
          <a:xfrm>
            <a:off x="11191876" y="6033703"/>
            <a:ext cx="3594803" cy="3511599"/>
            <a:chOff x="0" y="0"/>
            <a:chExt cx="4828540" cy="4716780"/>
          </a:xfrm>
        </p:grpSpPr>
        <p:sp>
          <p:nvSpPr>
            <p:cNvPr id="23" name="Freeform 23"/>
            <p:cNvSpPr/>
            <p:nvPr/>
          </p:nvSpPr>
          <p:spPr>
            <a:xfrm>
              <a:off x="0" y="-7620"/>
              <a:ext cx="4833620" cy="4726940"/>
            </a:xfrm>
            <a:custGeom>
              <a:avLst/>
              <a:gdLst/>
              <a:ahLst/>
              <a:cxnLst/>
              <a:rect l="l" t="t" r="r" b="b"/>
              <a:pathLst>
                <a:path w="4833620" h="4726940">
                  <a:moveTo>
                    <a:pt x="3416300" y="4662170"/>
                  </a:moveTo>
                  <a:cubicBezTo>
                    <a:pt x="3388360" y="4669790"/>
                    <a:pt x="3366770" y="4679950"/>
                    <a:pt x="3345180" y="4682490"/>
                  </a:cubicBezTo>
                  <a:cubicBezTo>
                    <a:pt x="3223260" y="4692650"/>
                    <a:pt x="3102610" y="4702810"/>
                    <a:pt x="2980690" y="4711700"/>
                  </a:cubicBezTo>
                  <a:cubicBezTo>
                    <a:pt x="2918460" y="4715510"/>
                    <a:pt x="2856230" y="4719320"/>
                    <a:pt x="2794000" y="4720590"/>
                  </a:cubicBezTo>
                  <a:cubicBezTo>
                    <a:pt x="2726690" y="4723130"/>
                    <a:pt x="2659380" y="4726940"/>
                    <a:pt x="2593340" y="4724400"/>
                  </a:cubicBezTo>
                  <a:cubicBezTo>
                    <a:pt x="2529840" y="4723130"/>
                    <a:pt x="2466340" y="4719320"/>
                    <a:pt x="2405380" y="4707890"/>
                  </a:cubicBezTo>
                  <a:cubicBezTo>
                    <a:pt x="2326640" y="4693920"/>
                    <a:pt x="2246630" y="4693920"/>
                    <a:pt x="2169160" y="4681220"/>
                  </a:cubicBezTo>
                  <a:cubicBezTo>
                    <a:pt x="1967230" y="4648200"/>
                    <a:pt x="1761490" y="4657090"/>
                    <a:pt x="1558290" y="4643120"/>
                  </a:cubicBezTo>
                  <a:cubicBezTo>
                    <a:pt x="1443990" y="4635500"/>
                    <a:pt x="1329690" y="4617720"/>
                    <a:pt x="1215390" y="4602480"/>
                  </a:cubicBezTo>
                  <a:cubicBezTo>
                    <a:pt x="1085850" y="4585970"/>
                    <a:pt x="956310" y="4566920"/>
                    <a:pt x="825500" y="4549140"/>
                  </a:cubicBezTo>
                  <a:cubicBezTo>
                    <a:pt x="730250" y="4536440"/>
                    <a:pt x="633730" y="4523740"/>
                    <a:pt x="538480" y="4511040"/>
                  </a:cubicBezTo>
                  <a:cubicBezTo>
                    <a:pt x="535940" y="4511040"/>
                    <a:pt x="533400" y="4509770"/>
                    <a:pt x="530860" y="4509770"/>
                  </a:cubicBezTo>
                  <a:cubicBezTo>
                    <a:pt x="450850" y="4475480"/>
                    <a:pt x="365760" y="4448810"/>
                    <a:pt x="292100" y="4404360"/>
                  </a:cubicBezTo>
                  <a:cubicBezTo>
                    <a:pt x="167640" y="4328160"/>
                    <a:pt x="114300" y="4206240"/>
                    <a:pt x="109220" y="4062730"/>
                  </a:cubicBezTo>
                  <a:cubicBezTo>
                    <a:pt x="107950" y="4013200"/>
                    <a:pt x="101600" y="3964940"/>
                    <a:pt x="101600" y="3915410"/>
                  </a:cubicBezTo>
                  <a:cubicBezTo>
                    <a:pt x="102870" y="3846830"/>
                    <a:pt x="107950" y="3779520"/>
                    <a:pt x="111760" y="3712210"/>
                  </a:cubicBezTo>
                  <a:cubicBezTo>
                    <a:pt x="121920" y="3511550"/>
                    <a:pt x="127000" y="3310890"/>
                    <a:pt x="111760" y="3110230"/>
                  </a:cubicBezTo>
                  <a:cubicBezTo>
                    <a:pt x="97790" y="2929890"/>
                    <a:pt x="85090" y="2750820"/>
                    <a:pt x="71120" y="2570480"/>
                  </a:cubicBezTo>
                  <a:cubicBezTo>
                    <a:pt x="62230" y="2454910"/>
                    <a:pt x="50800" y="2340610"/>
                    <a:pt x="43180" y="2225040"/>
                  </a:cubicBezTo>
                  <a:cubicBezTo>
                    <a:pt x="38100" y="2148840"/>
                    <a:pt x="39370" y="2071370"/>
                    <a:pt x="34290" y="1995170"/>
                  </a:cubicBezTo>
                  <a:cubicBezTo>
                    <a:pt x="31750" y="1951990"/>
                    <a:pt x="17780" y="1910080"/>
                    <a:pt x="16510" y="1866900"/>
                  </a:cubicBezTo>
                  <a:cubicBezTo>
                    <a:pt x="11430" y="1762760"/>
                    <a:pt x="10160" y="1657350"/>
                    <a:pt x="7620" y="1551940"/>
                  </a:cubicBezTo>
                  <a:cubicBezTo>
                    <a:pt x="6350" y="1511300"/>
                    <a:pt x="0" y="1470660"/>
                    <a:pt x="1270" y="1430020"/>
                  </a:cubicBezTo>
                  <a:cubicBezTo>
                    <a:pt x="2540" y="1366520"/>
                    <a:pt x="10160" y="1303020"/>
                    <a:pt x="11430" y="1239520"/>
                  </a:cubicBezTo>
                  <a:cubicBezTo>
                    <a:pt x="12700" y="1165860"/>
                    <a:pt x="5080" y="1092200"/>
                    <a:pt x="7620" y="1019810"/>
                  </a:cubicBezTo>
                  <a:cubicBezTo>
                    <a:pt x="7620" y="949960"/>
                    <a:pt x="16510" y="881380"/>
                    <a:pt x="25400" y="811530"/>
                  </a:cubicBezTo>
                  <a:cubicBezTo>
                    <a:pt x="27940" y="787400"/>
                    <a:pt x="45720" y="765810"/>
                    <a:pt x="50800" y="741680"/>
                  </a:cubicBezTo>
                  <a:cubicBezTo>
                    <a:pt x="72390" y="622300"/>
                    <a:pt x="95250" y="502920"/>
                    <a:pt x="151130" y="392430"/>
                  </a:cubicBezTo>
                  <a:cubicBezTo>
                    <a:pt x="163830" y="368300"/>
                    <a:pt x="184150" y="346710"/>
                    <a:pt x="203200" y="327660"/>
                  </a:cubicBezTo>
                  <a:cubicBezTo>
                    <a:pt x="209550" y="321310"/>
                    <a:pt x="224790" y="325120"/>
                    <a:pt x="228600" y="325120"/>
                  </a:cubicBezTo>
                  <a:cubicBezTo>
                    <a:pt x="237490" y="308610"/>
                    <a:pt x="242570" y="292100"/>
                    <a:pt x="252730" y="284480"/>
                  </a:cubicBezTo>
                  <a:cubicBezTo>
                    <a:pt x="307340" y="242570"/>
                    <a:pt x="364490" y="212090"/>
                    <a:pt x="435610" y="204470"/>
                  </a:cubicBezTo>
                  <a:cubicBezTo>
                    <a:pt x="488950" y="198120"/>
                    <a:pt x="541020" y="175260"/>
                    <a:pt x="594360" y="162560"/>
                  </a:cubicBezTo>
                  <a:cubicBezTo>
                    <a:pt x="659130" y="147320"/>
                    <a:pt x="723900" y="129540"/>
                    <a:pt x="791210" y="120650"/>
                  </a:cubicBezTo>
                  <a:cubicBezTo>
                    <a:pt x="852170" y="113030"/>
                    <a:pt x="910590" y="96520"/>
                    <a:pt x="972820" y="91440"/>
                  </a:cubicBezTo>
                  <a:cubicBezTo>
                    <a:pt x="1036320" y="86360"/>
                    <a:pt x="1099820" y="71120"/>
                    <a:pt x="1164590" y="66040"/>
                  </a:cubicBezTo>
                  <a:cubicBezTo>
                    <a:pt x="1339850" y="53340"/>
                    <a:pt x="1516380" y="44450"/>
                    <a:pt x="1691640" y="34290"/>
                  </a:cubicBezTo>
                  <a:cubicBezTo>
                    <a:pt x="1734820" y="31750"/>
                    <a:pt x="1778000" y="34290"/>
                    <a:pt x="1821180" y="35560"/>
                  </a:cubicBezTo>
                  <a:cubicBezTo>
                    <a:pt x="1842770" y="36830"/>
                    <a:pt x="1864360" y="41910"/>
                    <a:pt x="1887220" y="44450"/>
                  </a:cubicBezTo>
                  <a:cubicBezTo>
                    <a:pt x="1897380" y="45720"/>
                    <a:pt x="1907540" y="41910"/>
                    <a:pt x="1917700" y="41910"/>
                  </a:cubicBezTo>
                  <a:cubicBezTo>
                    <a:pt x="1948180" y="41910"/>
                    <a:pt x="1979930" y="41910"/>
                    <a:pt x="2010410" y="40640"/>
                  </a:cubicBezTo>
                  <a:cubicBezTo>
                    <a:pt x="2068830" y="38100"/>
                    <a:pt x="2128520" y="31750"/>
                    <a:pt x="2186940" y="31750"/>
                  </a:cubicBezTo>
                  <a:cubicBezTo>
                    <a:pt x="2244090" y="31750"/>
                    <a:pt x="2301240" y="35560"/>
                    <a:pt x="2358390" y="38100"/>
                  </a:cubicBezTo>
                  <a:lnTo>
                    <a:pt x="2404110" y="38100"/>
                  </a:lnTo>
                  <a:cubicBezTo>
                    <a:pt x="2473960" y="35560"/>
                    <a:pt x="2542540" y="35560"/>
                    <a:pt x="2612390" y="31750"/>
                  </a:cubicBezTo>
                  <a:cubicBezTo>
                    <a:pt x="2679700" y="27940"/>
                    <a:pt x="2745740" y="19050"/>
                    <a:pt x="2813050" y="15240"/>
                  </a:cubicBezTo>
                  <a:cubicBezTo>
                    <a:pt x="2844800" y="12700"/>
                    <a:pt x="2877820" y="12700"/>
                    <a:pt x="2909570" y="19050"/>
                  </a:cubicBezTo>
                  <a:cubicBezTo>
                    <a:pt x="2957830" y="27940"/>
                    <a:pt x="3003550" y="33020"/>
                    <a:pt x="3051810" y="19050"/>
                  </a:cubicBezTo>
                  <a:cubicBezTo>
                    <a:pt x="3069590" y="13970"/>
                    <a:pt x="3092450" y="22860"/>
                    <a:pt x="3112770" y="25400"/>
                  </a:cubicBezTo>
                  <a:cubicBezTo>
                    <a:pt x="3121660" y="26670"/>
                    <a:pt x="3131820" y="29210"/>
                    <a:pt x="3136900" y="25400"/>
                  </a:cubicBezTo>
                  <a:cubicBezTo>
                    <a:pt x="3171190" y="0"/>
                    <a:pt x="3202940" y="6350"/>
                    <a:pt x="3235960" y="27940"/>
                  </a:cubicBezTo>
                  <a:cubicBezTo>
                    <a:pt x="3239770" y="30480"/>
                    <a:pt x="3249930" y="24130"/>
                    <a:pt x="3257550" y="24130"/>
                  </a:cubicBezTo>
                  <a:cubicBezTo>
                    <a:pt x="3288030" y="24130"/>
                    <a:pt x="3318510" y="24130"/>
                    <a:pt x="3350260" y="25400"/>
                  </a:cubicBezTo>
                  <a:cubicBezTo>
                    <a:pt x="3373120" y="26670"/>
                    <a:pt x="3394710" y="34290"/>
                    <a:pt x="3417570" y="36830"/>
                  </a:cubicBezTo>
                  <a:cubicBezTo>
                    <a:pt x="3467100" y="43180"/>
                    <a:pt x="3517900" y="53340"/>
                    <a:pt x="3568700" y="53340"/>
                  </a:cubicBezTo>
                  <a:cubicBezTo>
                    <a:pt x="3663950" y="54610"/>
                    <a:pt x="3759200" y="58420"/>
                    <a:pt x="3853180" y="78740"/>
                  </a:cubicBezTo>
                  <a:cubicBezTo>
                    <a:pt x="3940810" y="97790"/>
                    <a:pt x="4030980" y="97790"/>
                    <a:pt x="4119880" y="113030"/>
                  </a:cubicBezTo>
                  <a:cubicBezTo>
                    <a:pt x="4173220" y="121920"/>
                    <a:pt x="4227830" y="138430"/>
                    <a:pt x="4273550" y="165100"/>
                  </a:cubicBezTo>
                  <a:cubicBezTo>
                    <a:pt x="4323080" y="193040"/>
                    <a:pt x="4361180" y="238760"/>
                    <a:pt x="4405630" y="276860"/>
                  </a:cubicBezTo>
                  <a:cubicBezTo>
                    <a:pt x="4422140" y="290830"/>
                    <a:pt x="4446270" y="300990"/>
                    <a:pt x="4457700" y="318770"/>
                  </a:cubicBezTo>
                  <a:cubicBezTo>
                    <a:pt x="4490720" y="367030"/>
                    <a:pt x="4519930" y="417830"/>
                    <a:pt x="4549140" y="468630"/>
                  </a:cubicBezTo>
                  <a:cubicBezTo>
                    <a:pt x="4570730" y="505460"/>
                    <a:pt x="4592320" y="543560"/>
                    <a:pt x="4608830" y="581660"/>
                  </a:cubicBezTo>
                  <a:cubicBezTo>
                    <a:pt x="4626610" y="626110"/>
                    <a:pt x="4640580" y="671830"/>
                    <a:pt x="4654550" y="718820"/>
                  </a:cubicBezTo>
                  <a:cubicBezTo>
                    <a:pt x="4676140" y="792480"/>
                    <a:pt x="4701540" y="866140"/>
                    <a:pt x="4715510" y="942340"/>
                  </a:cubicBezTo>
                  <a:cubicBezTo>
                    <a:pt x="4735830" y="1049020"/>
                    <a:pt x="4745990" y="1158240"/>
                    <a:pt x="4761230" y="1266190"/>
                  </a:cubicBezTo>
                  <a:cubicBezTo>
                    <a:pt x="4766310" y="1301750"/>
                    <a:pt x="4772660" y="1337310"/>
                    <a:pt x="4775200" y="1372870"/>
                  </a:cubicBezTo>
                  <a:cubicBezTo>
                    <a:pt x="4782820" y="1474470"/>
                    <a:pt x="4787900" y="1574800"/>
                    <a:pt x="4794250" y="1676400"/>
                  </a:cubicBezTo>
                  <a:cubicBezTo>
                    <a:pt x="4803140" y="1802130"/>
                    <a:pt x="4815840" y="1926590"/>
                    <a:pt x="4822190" y="2052320"/>
                  </a:cubicBezTo>
                  <a:cubicBezTo>
                    <a:pt x="4828540" y="2172970"/>
                    <a:pt x="4833620" y="2294890"/>
                    <a:pt x="4831080" y="2416810"/>
                  </a:cubicBezTo>
                  <a:cubicBezTo>
                    <a:pt x="4827270" y="2620010"/>
                    <a:pt x="4817110" y="2821940"/>
                    <a:pt x="4806950" y="3025140"/>
                  </a:cubicBezTo>
                  <a:cubicBezTo>
                    <a:pt x="4800600" y="3150870"/>
                    <a:pt x="4791710" y="3275330"/>
                    <a:pt x="4779010" y="3399790"/>
                  </a:cubicBezTo>
                  <a:cubicBezTo>
                    <a:pt x="4766310" y="3524250"/>
                    <a:pt x="4747260" y="3647440"/>
                    <a:pt x="4733290" y="3771900"/>
                  </a:cubicBezTo>
                  <a:cubicBezTo>
                    <a:pt x="4723130" y="3858260"/>
                    <a:pt x="4720590" y="3944620"/>
                    <a:pt x="4709160" y="4029710"/>
                  </a:cubicBezTo>
                  <a:cubicBezTo>
                    <a:pt x="4699000" y="4107180"/>
                    <a:pt x="4660900" y="4175760"/>
                    <a:pt x="4610100" y="4232910"/>
                  </a:cubicBezTo>
                  <a:cubicBezTo>
                    <a:pt x="4568190" y="4281170"/>
                    <a:pt x="4535170" y="4335780"/>
                    <a:pt x="4491990" y="4382770"/>
                  </a:cubicBezTo>
                  <a:cubicBezTo>
                    <a:pt x="4453890" y="4424680"/>
                    <a:pt x="4411980" y="4466590"/>
                    <a:pt x="4345940" y="4467860"/>
                  </a:cubicBezTo>
                  <a:cubicBezTo>
                    <a:pt x="4330700" y="4467860"/>
                    <a:pt x="4316730" y="4483100"/>
                    <a:pt x="4301490" y="4490720"/>
                  </a:cubicBezTo>
                  <a:cubicBezTo>
                    <a:pt x="4236720" y="4518660"/>
                    <a:pt x="4169410" y="4542790"/>
                    <a:pt x="4105910" y="4573270"/>
                  </a:cubicBezTo>
                  <a:cubicBezTo>
                    <a:pt x="3989070" y="4629150"/>
                    <a:pt x="3863340" y="4638040"/>
                    <a:pt x="3737610" y="4643120"/>
                  </a:cubicBezTo>
                  <a:cubicBezTo>
                    <a:pt x="3689350" y="4645660"/>
                    <a:pt x="3639820" y="4641850"/>
                    <a:pt x="3591560" y="4645660"/>
                  </a:cubicBezTo>
                  <a:cubicBezTo>
                    <a:pt x="3567430" y="4646930"/>
                    <a:pt x="3544570" y="4658360"/>
                    <a:pt x="3521710" y="4663440"/>
                  </a:cubicBezTo>
                  <a:cubicBezTo>
                    <a:pt x="3511550" y="4665980"/>
                    <a:pt x="3501390" y="4664710"/>
                    <a:pt x="3489960" y="4665980"/>
                  </a:cubicBezTo>
                  <a:cubicBezTo>
                    <a:pt x="3474720" y="4667250"/>
                    <a:pt x="3459480" y="4671060"/>
                    <a:pt x="3444240" y="4669790"/>
                  </a:cubicBezTo>
                  <a:cubicBezTo>
                    <a:pt x="3429000" y="4667250"/>
                    <a:pt x="3418840" y="4662170"/>
                    <a:pt x="3416300" y="4662170"/>
                  </a:cubicBezTo>
                  <a:close/>
                </a:path>
              </a:pathLst>
            </a:custGeom>
            <a:blipFill>
              <a:blip r:embed="rId12"/>
              <a:stretch>
                <a:fillRect l="-36890" r="-36890"/>
              </a:stretch>
            </a:blipFill>
          </p:spPr>
        </p:sp>
      </p:grpSp>
      <p:sp>
        <p:nvSpPr>
          <p:cNvPr id="24" name="TextBox 24"/>
          <p:cNvSpPr txBox="1"/>
          <p:nvPr/>
        </p:nvSpPr>
        <p:spPr>
          <a:xfrm>
            <a:off x="416833" y="2853669"/>
            <a:ext cx="6659006" cy="4782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833"/>
              </a:lnSpc>
            </a:pPr>
            <a:r>
              <a:rPr lang="en-US" sz="2738">
                <a:solidFill>
                  <a:srgbClr val="FFF6ED"/>
                </a:solidFill>
                <a:latin typeface="Touvlo"/>
                <a:ea typeface="Touvlo"/>
                <a:cs typeface="Touvlo"/>
                <a:sym typeface="Touvlo"/>
              </a:rPr>
              <a:t>✨ सामाजिक कार्यातून प्रवासाची सुरुवात करून, जनतेच्या प्रश्नांना नेहमीच आवाज दिला.</a:t>
            </a:r>
          </a:p>
          <a:p>
            <a:pPr algn="just">
              <a:lnSpc>
                <a:spcPts val="3833"/>
              </a:lnSpc>
            </a:pPr>
            <a:r>
              <a:rPr lang="en-US" sz="2738">
                <a:solidFill>
                  <a:srgbClr val="FFF6ED"/>
                </a:solidFill>
                <a:latin typeface="Touvlo"/>
                <a:ea typeface="Touvlo"/>
                <a:cs typeface="Touvlo"/>
                <a:sym typeface="Touvlo"/>
              </a:rPr>
              <a:t>✨ स्थानिक</a:t>
            </a:r>
            <a:r>
              <a:rPr lang="en-US" sz="2738" u="none">
                <a:solidFill>
                  <a:srgbClr val="FFF6ED"/>
                </a:solidFill>
                <a:latin typeface="Touvlo"/>
                <a:ea typeface="Touvlo"/>
                <a:cs typeface="Touvlo"/>
                <a:sym typeface="Touvlo"/>
              </a:rPr>
              <a:t> पातळीवर अनेक उपक्रम यशस्वीरीत्या राबवून समाजात सकारात्मक बदल घडवले.</a:t>
            </a:r>
          </a:p>
          <a:p>
            <a:pPr algn="just">
              <a:lnSpc>
                <a:spcPts val="3833"/>
              </a:lnSpc>
            </a:pPr>
            <a:r>
              <a:rPr lang="en-US" sz="2738" u="none">
                <a:solidFill>
                  <a:srgbClr val="FFF6ED"/>
                </a:solidFill>
                <a:latin typeface="Touvlo"/>
                <a:ea typeface="Touvlo"/>
                <a:cs typeface="Touvlo"/>
                <a:sym typeface="Touvlo"/>
              </a:rPr>
              <a:t>✨ शिक्षण, आरोग्य, क्रीडा आणि पर्यावरण या क्षेत्रांमध्ये सातत्याने कार्य करत जनतेचा विश्वास जिंकला.</a:t>
            </a:r>
          </a:p>
          <a:p>
            <a:pPr algn="just">
              <a:lnSpc>
                <a:spcPts val="3833"/>
              </a:lnSpc>
            </a:pPr>
            <a:r>
              <a:rPr lang="en-US" sz="2738" u="none">
                <a:solidFill>
                  <a:srgbClr val="FFF6ED"/>
                </a:solidFill>
                <a:latin typeface="Touvlo"/>
                <a:ea typeface="Touvlo"/>
                <a:cs typeface="Touvlo"/>
                <a:sym typeface="Touvlo"/>
              </a:rPr>
              <a:t>✨ जनतेच्या पाठबळावर पुढील टप्प्यात आणखी व्यापक काम करण्यासाठी सज्ज.</a:t>
            </a:r>
          </a:p>
          <a:p>
            <a:pPr algn="just">
              <a:lnSpc>
                <a:spcPts val="3422"/>
              </a:lnSpc>
            </a:pPr>
            <a:endParaRPr lang="en-US" sz="2738" u="none">
              <a:solidFill>
                <a:srgbClr val="FFF6ED"/>
              </a:solidFill>
              <a:latin typeface="Touvlo"/>
              <a:ea typeface="Touvlo"/>
              <a:cs typeface="Touvlo"/>
              <a:sym typeface="Touvl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02C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037402" y="-829825"/>
            <a:ext cx="9296751" cy="13097705"/>
            <a:chOff x="0" y="0"/>
            <a:chExt cx="4507230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505960" cy="6350000"/>
            </a:xfrm>
            <a:custGeom>
              <a:avLst/>
              <a:gdLst/>
              <a:ahLst/>
              <a:cxnLst/>
              <a:rect l="l" t="t" r="r" b="b"/>
              <a:pathLst>
                <a:path w="4505960" h="6350000">
                  <a:moveTo>
                    <a:pt x="0" y="561340"/>
                  </a:moveTo>
                  <a:lnTo>
                    <a:pt x="0" y="3961130"/>
                  </a:lnTo>
                  <a:cubicBezTo>
                    <a:pt x="0" y="4272280"/>
                    <a:pt x="252730" y="4523740"/>
                    <a:pt x="562610" y="4522470"/>
                  </a:cubicBezTo>
                  <a:cubicBezTo>
                    <a:pt x="873760" y="4521200"/>
                    <a:pt x="1126490" y="4773930"/>
                    <a:pt x="1125220" y="5085080"/>
                  </a:cubicBezTo>
                  <a:lnTo>
                    <a:pt x="1123950" y="5787390"/>
                  </a:lnTo>
                  <a:cubicBezTo>
                    <a:pt x="1123950" y="6098540"/>
                    <a:pt x="1375410" y="6350000"/>
                    <a:pt x="1685290" y="6350000"/>
                  </a:cubicBezTo>
                  <a:lnTo>
                    <a:pt x="3944620" y="6350000"/>
                  </a:lnTo>
                  <a:cubicBezTo>
                    <a:pt x="4254500" y="6350000"/>
                    <a:pt x="4505960" y="6098540"/>
                    <a:pt x="4505960" y="5788660"/>
                  </a:cubicBezTo>
                  <a:lnTo>
                    <a:pt x="4505960" y="2679700"/>
                  </a:lnTo>
                  <a:cubicBezTo>
                    <a:pt x="4505960" y="2494280"/>
                    <a:pt x="4414520" y="2321560"/>
                    <a:pt x="4262120" y="2217420"/>
                  </a:cubicBezTo>
                  <a:lnTo>
                    <a:pt x="1184910" y="99060"/>
                  </a:lnTo>
                  <a:cubicBezTo>
                    <a:pt x="1090930" y="34290"/>
                    <a:pt x="980440" y="0"/>
                    <a:pt x="866140" y="0"/>
                  </a:cubicBezTo>
                  <a:lnTo>
                    <a:pt x="561340" y="0"/>
                  </a:lnTo>
                  <a:cubicBezTo>
                    <a:pt x="251460" y="0"/>
                    <a:pt x="0" y="251460"/>
                    <a:pt x="0" y="561340"/>
                  </a:cubicBezTo>
                  <a:close/>
                </a:path>
              </a:pathLst>
            </a:custGeom>
            <a:blipFill>
              <a:blip r:embed="rId2"/>
              <a:stretch>
                <a:fillRect l="-68320" r="-82516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 rot="5400000">
            <a:off x="3178080" y="-4174624"/>
            <a:ext cx="2211047" cy="12617694"/>
            <a:chOff x="0" y="0"/>
            <a:chExt cx="647480" cy="369494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47480" cy="3694947"/>
            </a:xfrm>
            <a:custGeom>
              <a:avLst/>
              <a:gdLst/>
              <a:ahLst/>
              <a:cxnLst/>
              <a:rect l="l" t="t" r="r" b="b"/>
              <a:pathLst>
                <a:path w="647480" h="3694947">
                  <a:moveTo>
                    <a:pt x="215943" y="19070"/>
                  </a:moveTo>
                  <a:cubicBezTo>
                    <a:pt x="249031" y="7556"/>
                    <a:pt x="286876" y="0"/>
                    <a:pt x="323914" y="0"/>
                  </a:cubicBezTo>
                  <a:cubicBezTo>
                    <a:pt x="360954" y="0"/>
                    <a:pt x="396595" y="6476"/>
                    <a:pt x="429440" y="17990"/>
                  </a:cubicBezTo>
                  <a:cubicBezTo>
                    <a:pt x="430139" y="18350"/>
                    <a:pt x="430838" y="18350"/>
                    <a:pt x="431536" y="18710"/>
                  </a:cubicBezTo>
                  <a:cubicBezTo>
                    <a:pt x="554883" y="64765"/>
                    <a:pt x="645733" y="186379"/>
                    <a:pt x="647480" y="392523"/>
                  </a:cubicBezTo>
                  <a:lnTo>
                    <a:pt x="647480" y="3694947"/>
                  </a:lnTo>
                  <a:lnTo>
                    <a:pt x="0" y="3694947"/>
                  </a:lnTo>
                  <a:lnTo>
                    <a:pt x="0" y="394973"/>
                  </a:lnTo>
                  <a:cubicBezTo>
                    <a:pt x="1747" y="185660"/>
                    <a:pt x="91199" y="64045"/>
                    <a:pt x="215943" y="19070"/>
                  </a:cubicBezTo>
                  <a:close/>
                </a:path>
              </a:pathLst>
            </a:custGeom>
            <a:solidFill>
              <a:srgbClr val="3A1A18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88900"/>
              <a:ext cx="647480" cy="36060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 flipH="1">
            <a:off x="-437444" y="7150166"/>
            <a:ext cx="4216268" cy="4216268"/>
          </a:xfrm>
          <a:custGeom>
            <a:avLst/>
            <a:gdLst/>
            <a:ahLst/>
            <a:cxnLst/>
            <a:rect l="l" t="t" r="r" b="b"/>
            <a:pathLst>
              <a:path w="4216268" h="4216268">
                <a:moveTo>
                  <a:pt x="4216269" y="0"/>
                </a:moveTo>
                <a:lnTo>
                  <a:pt x="0" y="0"/>
                </a:lnTo>
                <a:lnTo>
                  <a:pt x="0" y="4216268"/>
                </a:lnTo>
                <a:lnTo>
                  <a:pt x="4216269" y="4216268"/>
                </a:lnTo>
                <a:lnTo>
                  <a:pt x="4216269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6857261" y="-1083821"/>
            <a:ext cx="2476891" cy="4763253"/>
          </a:xfrm>
          <a:custGeom>
            <a:avLst/>
            <a:gdLst/>
            <a:ahLst/>
            <a:cxnLst/>
            <a:rect l="l" t="t" r="r" b="b"/>
            <a:pathLst>
              <a:path w="2476891" h="4763253">
                <a:moveTo>
                  <a:pt x="0" y="0"/>
                </a:moveTo>
                <a:lnTo>
                  <a:pt x="2476892" y="0"/>
                </a:lnTo>
                <a:lnTo>
                  <a:pt x="2476892" y="4763253"/>
                </a:lnTo>
                <a:lnTo>
                  <a:pt x="0" y="476325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838200" y="3641332"/>
            <a:ext cx="7726722" cy="33033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772"/>
              </a:lnSpc>
              <a:spcBef>
                <a:spcPct val="0"/>
              </a:spcBef>
            </a:pPr>
            <a:r>
              <a:rPr lang="en-US" sz="2694">
                <a:solidFill>
                  <a:srgbClr val="FFF6ED"/>
                </a:solidFill>
                <a:latin typeface="Touvlo"/>
                <a:ea typeface="Touvlo"/>
                <a:cs typeface="Touvlo"/>
                <a:sym typeface="Touvlo"/>
              </a:rPr>
              <a:t>✨</a:t>
            </a:r>
            <a:r>
              <a:rPr lang="en-US" sz="2694" u="none">
                <a:solidFill>
                  <a:srgbClr val="FFF6ED"/>
                </a:solidFill>
                <a:latin typeface="Touvlo"/>
                <a:ea typeface="Touvlo"/>
                <a:cs typeface="Touvlo"/>
                <a:sym typeface="Touvlo"/>
              </a:rPr>
              <a:t> प्रत्येक उत्सव, परंपरा आणि सामाजिक कार्यक्रमात सक्रिय सहभाग.</a:t>
            </a:r>
          </a:p>
          <a:p>
            <a:pPr marL="0" lvl="0" indent="0" algn="l">
              <a:lnSpc>
                <a:spcPts val="3772"/>
              </a:lnSpc>
              <a:spcBef>
                <a:spcPct val="0"/>
              </a:spcBef>
            </a:pPr>
            <a:r>
              <a:rPr lang="en-US" sz="2694" u="none">
                <a:solidFill>
                  <a:srgbClr val="FFF6ED"/>
                </a:solidFill>
                <a:latin typeface="Touvlo"/>
                <a:ea typeface="Touvlo"/>
                <a:cs typeface="Touvlo"/>
                <a:sym typeface="Touvlo"/>
              </a:rPr>
              <a:t>✨ महिलांपासून युवकांपर्यंत सर्व घटकांना जोडणारे उपक्रम.</a:t>
            </a:r>
          </a:p>
          <a:p>
            <a:pPr marL="0" lvl="0" indent="0" algn="l">
              <a:lnSpc>
                <a:spcPts val="3772"/>
              </a:lnSpc>
              <a:spcBef>
                <a:spcPct val="0"/>
              </a:spcBef>
            </a:pPr>
            <a:r>
              <a:rPr lang="en-US" sz="2694" u="none">
                <a:solidFill>
                  <a:srgbClr val="FFF6ED"/>
                </a:solidFill>
                <a:latin typeface="Touvlo"/>
                <a:ea typeface="Touvlo"/>
                <a:cs typeface="Touvlo"/>
                <a:sym typeface="Touvlo"/>
              </a:rPr>
              <a:t>✨ संवाद, सहकार्य आणि एकतेच्या माध्यमातून समाजाशी घट्ट नातं.</a:t>
            </a:r>
          </a:p>
          <a:p>
            <a:pPr marL="0" lvl="0" indent="0" algn="l">
              <a:lnSpc>
                <a:spcPts val="3772"/>
              </a:lnSpc>
              <a:spcBef>
                <a:spcPct val="0"/>
              </a:spcBef>
            </a:pPr>
            <a:r>
              <a:rPr lang="en-US" sz="2694" u="none">
                <a:solidFill>
                  <a:srgbClr val="FFF6ED"/>
                </a:solidFill>
                <a:latin typeface="Touvlo"/>
                <a:ea typeface="Touvlo"/>
                <a:cs typeface="Touvlo"/>
                <a:sym typeface="Touvlo"/>
              </a:rPr>
              <a:t>✨ जनतेच्या आनंदात आणि अडचणीत नेहमी सोबत उभे.</a:t>
            </a:r>
          </a:p>
          <a:p>
            <a:pPr marL="0" lvl="0" indent="0" algn="l">
              <a:lnSpc>
                <a:spcPts val="3772"/>
              </a:lnSpc>
              <a:spcBef>
                <a:spcPct val="0"/>
              </a:spcBef>
            </a:pPr>
            <a:endParaRPr lang="en-US" sz="2694" u="none">
              <a:solidFill>
                <a:srgbClr val="FFF6ED"/>
              </a:solidFill>
              <a:latin typeface="Touvlo"/>
              <a:ea typeface="Touvlo"/>
              <a:cs typeface="Touvlo"/>
              <a:sym typeface="Touvlo"/>
            </a:endParaRPr>
          </a:p>
        </p:txBody>
      </p:sp>
      <p:sp>
        <p:nvSpPr>
          <p:cNvPr id="10" name="Freeform 10"/>
          <p:cNvSpPr/>
          <p:nvPr/>
        </p:nvSpPr>
        <p:spPr>
          <a:xfrm>
            <a:off x="7003635" y="6525781"/>
            <a:ext cx="4575003" cy="4575003"/>
          </a:xfrm>
          <a:custGeom>
            <a:avLst/>
            <a:gdLst/>
            <a:ahLst/>
            <a:cxnLst/>
            <a:rect l="l" t="t" r="r" b="b"/>
            <a:pathLst>
              <a:path w="4575003" h="4575003">
                <a:moveTo>
                  <a:pt x="0" y="0"/>
                </a:moveTo>
                <a:lnTo>
                  <a:pt x="4575002" y="0"/>
                </a:lnTo>
                <a:lnTo>
                  <a:pt x="4575002" y="4575003"/>
                </a:lnTo>
                <a:lnTo>
                  <a:pt x="0" y="457500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838200" y="1653213"/>
            <a:ext cx="6833108" cy="7880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900"/>
              </a:lnSpc>
            </a:pPr>
            <a:r>
              <a:rPr lang="en-US" sz="5900" b="1">
                <a:solidFill>
                  <a:srgbClr val="FFF6ED"/>
                </a:solidFill>
                <a:latin typeface="Proxima Nova Condensed Bold"/>
                <a:ea typeface="Proxima Nova Condensed Bold"/>
                <a:cs typeface="Proxima Nova Condensed Bold"/>
                <a:sym typeface="Proxima Nova Condensed Bold"/>
              </a:rPr>
              <a:t>समाजाशी जोडलेलं नातं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02C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500053" y="-932903"/>
            <a:ext cx="9296751" cy="13097705"/>
            <a:chOff x="0" y="0"/>
            <a:chExt cx="4507230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505960" cy="6350000"/>
            </a:xfrm>
            <a:custGeom>
              <a:avLst/>
              <a:gdLst/>
              <a:ahLst/>
              <a:cxnLst/>
              <a:rect l="l" t="t" r="r" b="b"/>
              <a:pathLst>
                <a:path w="4505960" h="6350000">
                  <a:moveTo>
                    <a:pt x="0" y="561340"/>
                  </a:moveTo>
                  <a:lnTo>
                    <a:pt x="0" y="3961130"/>
                  </a:lnTo>
                  <a:cubicBezTo>
                    <a:pt x="0" y="4272280"/>
                    <a:pt x="252730" y="4523740"/>
                    <a:pt x="562610" y="4522470"/>
                  </a:cubicBezTo>
                  <a:cubicBezTo>
                    <a:pt x="873760" y="4521200"/>
                    <a:pt x="1126490" y="4773930"/>
                    <a:pt x="1125220" y="5085080"/>
                  </a:cubicBezTo>
                  <a:lnTo>
                    <a:pt x="1123950" y="5787390"/>
                  </a:lnTo>
                  <a:cubicBezTo>
                    <a:pt x="1123950" y="6098540"/>
                    <a:pt x="1375410" y="6350000"/>
                    <a:pt x="1685290" y="6350000"/>
                  </a:cubicBezTo>
                  <a:lnTo>
                    <a:pt x="3944620" y="6350000"/>
                  </a:lnTo>
                  <a:cubicBezTo>
                    <a:pt x="4254500" y="6350000"/>
                    <a:pt x="4505960" y="6098540"/>
                    <a:pt x="4505960" y="5788660"/>
                  </a:cubicBezTo>
                  <a:lnTo>
                    <a:pt x="4505960" y="2679700"/>
                  </a:lnTo>
                  <a:cubicBezTo>
                    <a:pt x="4505960" y="2494280"/>
                    <a:pt x="4414520" y="2321560"/>
                    <a:pt x="4262120" y="2217420"/>
                  </a:cubicBezTo>
                  <a:lnTo>
                    <a:pt x="1184910" y="99060"/>
                  </a:lnTo>
                  <a:cubicBezTo>
                    <a:pt x="1090930" y="34290"/>
                    <a:pt x="980440" y="0"/>
                    <a:pt x="866140" y="0"/>
                  </a:cubicBezTo>
                  <a:lnTo>
                    <a:pt x="561340" y="0"/>
                  </a:lnTo>
                  <a:cubicBezTo>
                    <a:pt x="251460" y="0"/>
                    <a:pt x="0" y="251460"/>
                    <a:pt x="0" y="561340"/>
                  </a:cubicBezTo>
                  <a:close/>
                </a:path>
              </a:pathLst>
            </a:custGeom>
            <a:blipFill>
              <a:blip r:embed="rId2"/>
              <a:stretch>
                <a:fillRect l="-78745" r="-72091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 rot="5400000">
            <a:off x="3178080" y="-4174624"/>
            <a:ext cx="2211047" cy="12617694"/>
            <a:chOff x="0" y="0"/>
            <a:chExt cx="647480" cy="369494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47480" cy="3694947"/>
            </a:xfrm>
            <a:custGeom>
              <a:avLst/>
              <a:gdLst/>
              <a:ahLst/>
              <a:cxnLst/>
              <a:rect l="l" t="t" r="r" b="b"/>
              <a:pathLst>
                <a:path w="647480" h="3694947">
                  <a:moveTo>
                    <a:pt x="215943" y="19070"/>
                  </a:moveTo>
                  <a:cubicBezTo>
                    <a:pt x="249031" y="7556"/>
                    <a:pt x="286876" y="0"/>
                    <a:pt x="323914" y="0"/>
                  </a:cubicBezTo>
                  <a:cubicBezTo>
                    <a:pt x="360954" y="0"/>
                    <a:pt x="396595" y="6476"/>
                    <a:pt x="429440" y="17990"/>
                  </a:cubicBezTo>
                  <a:cubicBezTo>
                    <a:pt x="430139" y="18350"/>
                    <a:pt x="430838" y="18350"/>
                    <a:pt x="431536" y="18710"/>
                  </a:cubicBezTo>
                  <a:cubicBezTo>
                    <a:pt x="554883" y="64765"/>
                    <a:pt x="645733" y="186379"/>
                    <a:pt x="647480" y="392523"/>
                  </a:cubicBezTo>
                  <a:lnTo>
                    <a:pt x="647480" y="3694947"/>
                  </a:lnTo>
                  <a:lnTo>
                    <a:pt x="0" y="3694947"/>
                  </a:lnTo>
                  <a:lnTo>
                    <a:pt x="0" y="394973"/>
                  </a:lnTo>
                  <a:cubicBezTo>
                    <a:pt x="1747" y="185660"/>
                    <a:pt x="91199" y="64045"/>
                    <a:pt x="215943" y="19070"/>
                  </a:cubicBezTo>
                  <a:close/>
                </a:path>
              </a:pathLst>
            </a:custGeom>
            <a:solidFill>
              <a:srgbClr val="3A1A18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88900"/>
              <a:ext cx="647480" cy="36060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 flipH="1">
            <a:off x="-437444" y="7150166"/>
            <a:ext cx="4216268" cy="4216268"/>
          </a:xfrm>
          <a:custGeom>
            <a:avLst/>
            <a:gdLst/>
            <a:ahLst/>
            <a:cxnLst/>
            <a:rect l="l" t="t" r="r" b="b"/>
            <a:pathLst>
              <a:path w="4216268" h="4216268">
                <a:moveTo>
                  <a:pt x="4216269" y="0"/>
                </a:moveTo>
                <a:lnTo>
                  <a:pt x="0" y="0"/>
                </a:lnTo>
                <a:lnTo>
                  <a:pt x="0" y="4216268"/>
                </a:lnTo>
                <a:lnTo>
                  <a:pt x="4216269" y="4216268"/>
                </a:lnTo>
                <a:lnTo>
                  <a:pt x="4216269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5184447" y="725929"/>
            <a:ext cx="4149706" cy="7980204"/>
          </a:xfrm>
          <a:custGeom>
            <a:avLst/>
            <a:gdLst/>
            <a:ahLst/>
            <a:cxnLst/>
            <a:rect l="l" t="t" r="r" b="b"/>
            <a:pathLst>
              <a:path w="4149706" h="7980204">
                <a:moveTo>
                  <a:pt x="0" y="0"/>
                </a:moveTo>
                <a:lnTo>
                  <a:pt x="4149706" y="0"/>
                </a:lnTo>
                <a:lnTo>
                  <a:pt x="4149706" y="7980204"/>
                </a:lnTo>
                <a:lnTo>
                  <a:pt x="0" y="798020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742950" y="1567488"/>
            <a:ext cx="9142043" cy="720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499"/>
              </a:lnSpc>
            </a:pPr>
            <a:r>
              <a:rPr lang="en-US" sz="5499" b="1">
                <a:solidFill>
                  <a:srgbClr val="FFF6ED"/>
                </a:solidFill>
                <a:latin typeface="Proxima Nova Condensed Bold"/>
                <a:ea typeface="Proxima Nova Condensed Bold"/>
                <a:cs typeface="Proxima Nova Condensed Bold"/>
                <a:sym typeface="Proxima Nova Condensed Bold"/>
              </a:rPr>
              <a:t>स्त्रीशक्ती – समाजाची खरी ताकद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42950" y="3399516"/>
            <a:ext cx="7951893" cy="35620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61"/>
              </a:lnSpc>
            </a:pPr>
            <a:r>
              <a:rPr lang="en-US" sz="2903">
                <a:solidFill>
                  <a:srgbClr val="FFF6ED"/>
                </a:solidFill>
                <a:latin typeface="Touvlo"/>
                <a:ea typeface="Touvlo"/>
                <a:cs typeface="Touvlo"/>
                <a:sym typeface="Touvlo"/>
              </a:rPr>
              <a:t>खरा विकास</a:t>
            </a:r>
            <a:r>
              <a:rPr lang="en-US" sz="2903" u="none">
                <a:solidFill>
                  <a:srgbClr val="FFF6ED"/>
                </a:solidFill>
                <a:latin typeface="Touvlo"/>
                <a:ea typeface="Touvlo"/>
                <a:cs typeface="Touvlo"/>
                <a:sym typeface="Touvlo"/>
              </a:rPr>
              <a:t> तोच, ज्यामध्ये महिलांचा सक्रिय सहभाग असतो.</a:t>
            </a:r>
          </a:p>
          <a:p>
            <a:pPr algn="l">
              <a:lnSpc>
                <a:spcPts val="4761"/>
              </a:lnSpc>
            </a:pPr>
            <a:r>
              <a:rPr lang="en-US" sz="2903" u="none">
                <a:solidFill>
                  <a:srgbClr val="FFF6ED"/>
                </a:solidFill>
                <a:latin typeface="Touvlo"/>
                <a:ea typeface="Touvlo"/>
                <a:cs typeface="Touvlo"/>
                <a:sym typeface="Touvlo"/>
              </a:rPr>
              <a:t> लहान उपक्रम, कार्यक्रम आणि विविध प्रयत्नांद्वारे आम्ही महिलांना पुढे येण्यासाठी, आपले विचार मांडण्यासाठी आणि नेतृत्व स्वीकारण्यासाठी प्रोत्साहित केले.</a:t>
            </a:r>
          </a:p>
          <a:p>
            <a:pPr algn="l">
              <a:lnSpc>
                <a:spcPts val="4761"/>
              </a:lnSpc>
            </a:pPr>
            <a:r>
              <a:rPr lang="en-US" sz="2903" u="none">
                <a:solidFill>
                  <a:srgbClr val="FFF6ED"/>
                </a:solidFill>
                <a:latin typeface="Touvlo"/>
                <a:ea typeface="Touvlo"/>
                <a:cs typeface="Touvlo"/>
                <a:sym typeface="Touvlo"/>
              </a:rPr>
              <a:t> महिलांचा वाढता सहभाग हा फक्त भागीदारी नाही, तर समाजाला बळ देणारे सामर्थ्य आहे.</a:t>
            </a:r>
          </a:p>
        </p:txBody>
      </p:sp>
      <p:sp>
        <p:nvSpPr>
          <p:cNvPr id="11" name="Freeform 11"/>
          <p:cNvSpPr/>
          <p:nvPr/>
        </p:nvSpPr>
        <p:spPr>
          <a:xfrm>
            <a:off x="7883241" y="5711997"/>
            <a:ext cx="4575003" cy="4575003"/>
          </a:xfrm>
          <a:custGeom>
            <a:avLst/>
            <a:gdLst/>
            <a:ahLst/>
            <a:cxnLst/>
            <a:rect l="l" t="t" r="r" b="b"/>
            <a:pathLst>
              <a:path w="4575003" h="4575003">
                <a:moveTo>
                  <a:pt x="0" y="0"/>
                </a:moveTo>
                <a:lnTo>
                  <a:pt x="4575003" y="0"/>
                </a:lnTo>
                <a:lnTo>
                  <a:pt x="4575003" y="4575003"/>
                </a:lnTo>
                <a:lnTo>
                  <a:pt x="0" y="457500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02C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500053" y="-932903"/>
            <a:ext cx="9296751" cy="13097705"/>
            <a:chOff x="0" y="0"/>
            <a:chExt cx="4507230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505960" cy="6350000"/>
            </a:xfrm>
            <a:custGeom>
              <a:avLst/>
              <a:gdLst/>
              <a:ahLst/>
              <a:cxnLst/>
              <a:rect l="l" t="t" r="r" b="b"/>
              <a:pathLst>
                <a:path w="4505960" h="6350000">
                  <a:moveTo>
                    <a:pt x="0" y="561340"/>
                  </a:moveTo>
                  <a:lnTo>
                    <a:pt x="0" y="3961130"/>
                  </a:lnTo>
                  <a:cubicBezTo>
                    <a:pt x="0" y="4272280"/>
                    <a:pt x="252730" y="4523740"/>
                    <a:pt x="562610" y="4522470"/>
                  </a:cubicBezTo>
                  <a:cubicBezTo>
                    <a:pt x="873760" y="4521200"/>
                    <a:pt x="1126490" y="4773930"/>
                    <a:pt x="1125220" y="5085080"/>
                  </a:cubicBezTo>
                  <a:lnTo>
                    <a:pt x="1123950" y="5787390"/>
                  </a:lnTo>
                  <a:cubicBezTo>
                    <a:pt x="1123950" y="6098540"/>
                    <a:pt x="1375410" y="6350000"/>
                    <a:pt x="1685290" y="6350000"/>
                  </a:cubicBezTo>
                  <a:lnTo>
                    <a:pt x="3944620" y="6350000"/>
                  </a:lnTo>
                  <a:cubicBezTo>
                    <a:pt x="4254500" y="6350000"/>
                    <a:pt x="4505960" y="6098540"/>
                    <a:pt x="4505960" y="5788660"/>
                  </a:cubicBezTo>
                  <a:lnTo>
                    <a:pt x="4505960" y="2679700"/>
                  </a:lnTo>
                  <a:cubicBezTo>
                    <a:pt x="4505960" y="2494280"/>
                    <a:pt x="4414520" y="2321560"/>
                    <a:pt x="4262120" y="2217420"/>
                  </a:cubicBezTo>
                  <a:lnTo>
                    <a:pt x="1184910" y="99060"/>
                  </a:lnTo>
                  <a:cubicBezTo>
                    <a:pt x="1090930" y="34290"/>
                    <a:pt x="980440" y="0"/>
                    <a:pt x="866140" y="0"/>
                  </a:cubicBezTo>
                  <a:lnTo>
                    <a:pt x="561340" y="0"/>
                  </a:lnTo>
                  <a:cubicBezTo>
                    <a:pt x="251460" y="0"/>
                    <a:pt x="0" y="251460"/>
                    <a:pt x="0" y="561340"/>
                  </a:cubicBezTo>
                  <a:close/>
                </a:path>
              </a:pathLst>
            </a:custGeom>
            <a:blipFill>
              <a:blip r:embed="rId2"/>
              <a:stretch>
                <a:fillRect l="-37677" r="-52760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 rot="5400000">
            <a:off x="3178080" y="-4174624"/>
            <a:ext cx="2211047" cy="12617694"/>
            <a:chOff x="0" y="0"/>
            <a:chExt cx="647480" cy="369494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47480" cy="3694947"/>
            </a:xfrm>
            <a:custGeom>
              <a:avLst/>
              <a:gdLst/>
              <a:ahLst/>
              <a:cxnLst/>
              <a:rect l="l" t="t" r="r" b="b"/>
              <a:pathLst>
                <a:path w="647480" h="3694947">
                  <a:moveTo>
                    <a:pt x="215943" y="19070"/>
                  </a:moveTo>
                  <a:cubicBezTo>
                    <a:pt x="249031" y="7556"/>
                    <a:pt x="286876" y="0"/>
                    <a:pt x="323914" y="0"/>
                  </a:cubicBezTo>
                  <a:cubicBezTo>
                    <a:pt x="360954" y="0"/>
                    <a:pt x="396595" y="6476"/>
                    <a:pt x="429440" y="17990"/>
                  </a:cubicBezTo>
                  <a:cubicBezTo>
                    <a:pt x="430139" y="18350"/>
                    <a:pt x="430838" y="18350"/>
                    <a:pt x="431536" y="18710"/>
                  </a:cubicBezTo>
                  <a:cubicBezTo>
                    <a:pt x="554883" y="64765"/>
                    <a:pt x="645733" y="186379"/>
                    <a:pt x="647480" y="392523"/>
                  </a:cubicBezTo>
                  <a:lnTo>
                    <a:pt x="647480" y="3694947"/>
                  </a:lnTo>
                  <a:lnTo>
                    <a:pt x="0" y="3694947"/>
                  </a:lnTo>
                  <a:lnTo>
                    <a:pt x="0" y="394973"/>
                  </a:lnTo>
                  <a:cubicBezTo>
                    <a:pt x="1747" y="185660"/>
                    <a:pt x="91199" y="64045"/>
                    <a:pt x="215943" y="19070"/>
                  </a:cubicBezTo>
                  <a:close/>
                </a:path>
              </a:pathLst>
            </a:custGeom>
            <a:solidFill>
              <a:srgbClr val="3A1A18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88900"/>
              <a:ext cx="647480" cy="36060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 flipH="1">
            <a:off x="-437444" y="7150166"/>
            <a:ext cx="4216268" cy="4216268"/>
          </a:xfrm>
          <a:custGeom>
            <a:avLst/>
            <a:gdLst/>
            <a:ahLst/>
            <a:cxnLst/>
            <a:rect l="l" t="t" r="r" b="b"/>
            <a:pathLst>
              <a:path w="4216268" h="4216268">
                <a:moveTo>
                  <a:pt x="4216269" y="0"/>
                </a:moveTo>
                <a:lnTo>
                  <a:pt x="0" y="0"/>
                </a:lnTo>
                <a:lnTo>
                  <a:pt x="0" y="4216268"/>
                </a:lnTo>
                <a:lnTo>
                  <a:pt x="4216269" y="4216268"/>
                </a:lnTo>
                <a:lnTo>
                  <a:pt x="4216269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6613197" y="-225855"/>
            <a:ext cx="1802113" cy="3465601"/>
          </a:xfrm>
          <a:custGeom>
            <a:avLst/>
            <a:gdLst/>
            <a:ahLst/>
            <a:cxnLst/>
            <a:rect l="l" t="t" r="r" b="b"/>
            <a:pathLst>
              <a:path w="1802113" h="3465601">
                <a:moveTo>
                  <a:pt x="0" y="0"/>
                </a:moveTo>
                <a:lnTo>
                  <a:pt x="1802113" y="0"/>
                </a:lnTo>
                <a:lnTo>
                  <a:pt x="1802113" y="3465602"/>
                </a:lnTo>
                <a:lnTo>
                  <a:pt x="0" y="346560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742950" y="1557963"/>
            <a:ext cx="9142043" cy="809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000"/>
              </a:lnSpc>
            </a:pPr>
            <a:r>
              <a:rPr lang="en-US" sz="6000" b="1">
                <a:solidFill>
                  <a:srgbClr val="FFF6ED"/>
                </a:solidFill>
                <a:latin typeface="Proxima Nova Condensed Bold"/>
                <a:ea typeface="Proxima Nova Condensed Bold"/>
                <a:cs typeface="Proxima Nova Condensed Bold"/>
                <a:sym typeface="Proxima Nova Condensed Bold"/>
              </a:rPr>
              <a:t>जनतेच्या मनाशी जुळलेलं नातं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42950" y="3590016"/>
            <a:ext cx="7951893" cy="29831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26846" lvl="1" indent="-313423" algn="l">
              <a:lnSpc>
                <a:spcPts val="4761"/>
              </a:lnSpc>
              <a:buFont typeface="Arial"/>
              <a:buChar char="•"/>
            </a:pPr>
            <a:r>
              <a:rPr lang="en-US" sz="2903">
                <a:solidFill>
                  <a:srgbClr val="FFF6ED"/>
                </a:solidFill>
                <a:latin typeface="Touvlo"/>
                <a:ea typeface="Touvlo"/>
                <a:cs typeface="Touvlo"/>
                <a:sym typeface="Touvlo"/>
              </a:rPr>
              <a:t>प्रत्येक</a:t>
            </a:r>
            <a:r>
              <a:rPr lang="en-US" sz="2903" u="none">
                <a:solidFill>
                  <a:srgbClr val="FFF6ED"/>
                </a:solidFill>
                <a:latin typeface="Touvlo"/>
                <a:ea typeface="Touvlo"/>
                <a:cs typeface="Touvlo"/>
                <a:sym typeface="Touvlo"/>
              </a:rPr>
              <a:t> उत्सव, परंपरा आणि उपक्रमात सक्रिय सहभाग</a:t>
            </a:r>
          </a:p>
          <a:p>
            <a:pPr marL="626846" lvl="1" indent="-313423" algn="l">
              <a:lnSpc>
                <a:spcPts val="4761"/>
              </a:lnSpc>
              <a:buFont typeface="Arial"/>
              <a:buChar char="•"/>
            </a:pPr>
            <a:r>
              <a:rPr lang="en-US" sz="2903" u="none">
                <a:solidFill>
                  <a:srgbClr val="FFF6ED"/>
                </a:solidFill>
                <a:latin typeface="Touvlo"/>
                <a:ea typeface="Touvlo"/>
                <a:cs typeface="Touvlo"/>
                <a:sym typeface="Touvlo"/>
              </a:rPr>
              <a:t>महिलांपासून युवकांपर्यंत सर्वांसाठी एकत्रित कार्यक्रम</a:t>
            </a:r>
          </a:p>
          <a:p>
            <a:pPr marL="626846" lvl="1" indent="-313423" algn="l">
              <a:lnSpc>
                <a:spcPts val="4761"/>
              </a:lnSpc>
              <a:buFont typeface="Arial"/>
              <a:buChar char="•"/>
            </a:pPr>
            <a:r>
              <a:rPr lang="en-US" sz="2903" u="none">
                <a:solidFill>
                  <a:srgbClr val="FFF6ED"/>
                </a:solidFill>
                <a:latin typeface="Touvlo"/>
                <a:ea typeface="Touvlo"/>
                <a:cs typeface="Touvlo"/>
                <a:sym typeface="Touvlo"/>
              </a:rPr>
              <a:t>संवाद, सहकार्य आणि एकतेतून समाजाशी घट्ट नातं</a:t>
            </a:r>
          </a:p>
          <a:p>
            <a:pPr marL="626846" lvl="1" indent="-313423" algn="l">
              <a:lnSpc>
                <a:spcPts val="4761"/>
              </a:lnSpc>
              <a:buFont typeface="Arial"/>
              <a:buChar char="•"/>
            </a:pPr>
            <a:r>
              <a:rPr lang="en-US" sz="2903" u="none">
                <a:solidFill>
                  <a:srgbClr val="FFF6ED"/>
                </a:solidFill>
                <a:latin typeface="Touvlo"/>
                <a:ea typeface="Touvlo"/>
                <a:cs typeface="Touvlo"/>
                <a:sym typeface="Touvlo"/>
              </a:rPr>
              <a:t>आनंदाच्या वा अडचणीच्या क्षणी जनतेसोबत खंबीर उभे</a:t>
            </a:r>
          </a:p>
          <a:p>
            <a:pPr marL="0" lvl="0" indent="0" algn="l">
              <a:lnSpc>
                <a:spcPts val="4761"/>
              </a:lnSpc>
            </a:pPr>
            <a:endParaRPr lang="en-US" sz="2903" u="none">
              <a:solidFill>
                <a:srgbClr val="FFF6ED"/>
              </a:solidFill>
              <a:latin typeface="Touvlo"/>
              <a:ea typeface="Touvlo"/>
              <a:cs typeface="Touvlo"/>
              <a:sym typeface="Touvlo"/>
            </a:endParaRPr>
          </a:p>
        </p:txBody>
      </p:sp>
      <p:sp>
        <p:nvSpPr>
          <p:cNvPr id="11" name="Freeform 11"/>
          <p:cNvSpPr/>
          <p:nvPr/>
        </p:nvSpPr>
        <p:spPr>
          <a:xfrm>
            <a:off x="7883241" y="5711997"/>
            <a:ext cx="4575003" cy="4575003"/>
          </a:xfrm>
          <a:custGeom>
            <a:avLst/>
            <a:gdLst/>
            <a:ahLst/>
            <a:cxnLst/>
            <a:rect l="l" t="t" r="r" b="b"/>
            <a:pathLst>
              <a:path w="4575003" h="4575003">
                <a:moveTo>
                  <a:pt x="0" y="0"/>
                </a:moveTo>
                <a:lnTo>
                  <a:pt x="4575003" y="0"/>
                </a:lnTo>
                <a:lnTo>
                  <a:pt x="4575003" y="4575003"/>
                </a:lnTo>
                <a:lnTo>
                  <a:pt x="0" y="457500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02C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500053" y="-932903"/>
            <a:ext cx="9296751" cy="13097705"/>
            <a:chOff x="0" y="0"/>
            <a:chExt cx="4507230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505960" cy="6350000"/>
            </a:xfrm>
            <a:custGeom>
              <a:avLst/>
              <a:gdLst/>
              <a:ahLst/>
              <a:cxnLst/>
              <a:rect l="l" t="t" r="r" b="b"/>
              <a:pathLst>
                <a:path w="4505960" h="6350000">
                  <a:moveTo>
                    <a:pt x="0" y="561340"/>
                  </a:moveTo>
                  <a:lnTo>
                    <a:pt x="0" y="3961130"/>
                  </a:lnTo>
                  <a:cubicBezTo>
                    <a:pt x="0" y="4272280"/>
                    <a:pt x="252730" y="4523740"/>
                    <a:pt x="562610" y="4522470"/>
                  </a:cubicBezTo>
                  <a:cubicBezTo>
                    <a:pt x="873760" y="4521200"/>
                    <a:pt x="1126490" y="4773930"/>
                    <a:pt x="1125220" y="5085080"/>
                  </a:cubicBezTo>
                  <a:lnTo>
                    <a:pt x="1123950" y="5787390"/>
                  </a:lnTo>
                  <a:cubicBezTo>
                    <a:pt x="1123950" y="6098540"/>
                    <a:pt x="1375410" y="6350000"/>
                    <a:pt x="1685290" y="6350000"/>
                  </a:cubicBezTo>
                  <a:lnTo>
                    <a:pt x="3944620" y="6350000"/>
                  </a:lnTo>
                  <a:cubicBezTo>
                    <a:pt x="4254500" y="6350000"/>
                    <a:pt x="4505960" y="6098540"/>
                    <a:pt x="4505960" y="5788660"/>
                  </a:cubicBezTo>
                  <a:lnTo>
                    <a:pt x="4505960" y="2679700"/>
                  </a:lnTo>
                  <a:cubicBezTo>
                    <a:pt x="4505960" y="2494280"/>
                    <a:pt x="4414520" y="2321560"/>
                    <a:pt x="4262120" y="2217420"/>
                  </a:cubicBezTo>
                  <a:lnTo>
                    <a:pt x="1184910" y="99060"/>
                  </a:lnTo>
                  <a:cubicBezTo>
                    <a:pt x="1090930" y="34290"/>
                    <a:pt x="980440" y="0"/>
                    <a:pt x="866140" y="0"/>
                  </a:cubicBezTo>
                  <a:lnTo>
                    <a:pt x="561340" y="0"/>
                  </a:lnTo>
                  <a:cubicBezTo>
                    <a:pt x="251460" y="0"/>
                    <a:pt x="0" y="251460"/>
                    <a:pt x="0" y="561340"/>
                  </a:cubicBezTo>
                  <a:close/>
                </a:path>
              </a:pathLst>
            </a:custGeom>
            <a:blipFill>
              <a:blip r:embed="rId2"/>
              <a:stretch>
                <a:fillRect l="-122970" r="-27346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 rot="5400000">
            <a:off x="3178080" y="-4174624"/>
            <a:ext cx="2211047" cy="12617694"/>
            <a:chOff x="0" y="0"/>
            <a:chExt cx="647480" cy="369494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47480" cy="3694947"/>
            </a:xfrm>
            <a:custGeom>
              <a:avLst/>
              <a:gdLst/>
              <a:ahLst/>
              <a:cxnLst/>
              <a:rect l="l" t="t" r="r" b="b"/>
              <a:pathLst>
                <a:path w="647480" h="3694947">
                  <a:moveTo>
                    <a:pt x="215943" y="19070"/>
                  </a:moveTo>
                  <a:cubicBezTo>
                    <a:pt x="249031" y="7556"/>
                    <a:pt x="286876" y="0"/>
                    <a:pt x="323914" y="0"/>
                  </a:cubicBezTo>
                  <a:cubicBezTo>
                    <a:pt x="360954" y="0"/>
                    <a:pt x="396595" y="6476"/>
                    <a:pt x="429440" y="17990"/>
                  </a:cubicBezTo>
                  <a:cubicBezTo>
                    <a:pt x="430139" y="18350"/>
                    <a:pt x="430838" y="18350"/>
                    <a:pt x="431536" y="18710"/>
                  </a:cubicBezTo>
                  <a:cubicBezTo>
                    <a:pt x="554883" y="64765"/>
                    <a:pt x="645733" y="186379"/>
                    <a:pt x="647480" y="392523"/>
                  </a:cubicBezTo>
                  <a:lnTo>
                    <a:pt x="647480" y="3694947"/>
                  </a:lnTo>
                  <a:lnTo>
                    <a:pt x="0" y="3694947"/>
                  </a:lnTo>
                  <a:lnTo>
                    <a:pt x="0" y="394973"/>
                  </a:lnTo>
                  <a:cubicBezTo>
                    <a:pt x="1747" y="185660"/>
                    <a:pt x="91199" y="64045"/>
                    <a:pt x="215943" y="19070"/>
                  </a:cubicBezTo>
                  <a:close/>
                </a:path>
              </a:pathLst>
            </a:custGeom>
            <a:solidFill>
              <a:srgbClr val="3A1A18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88900"/>
              <a:ext cx="647480" cy="36060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 flipH="1">
            <a:off x="-437444" y="7150166"/>
            <a:ext cx="4216268" cy="4216268"/>
          </a:xfrm>
          <a:custGeom>
            <a:avLst/>
            <a:gdLst/>
            <a:ahLst/>
            <a:cxnLst/>
            <a:rect l="l" t="t" r="r" b="b"/>
            <a:pathLst>
              <a:path w="4216268" h="4216268">
                <a:moveTo>
                  <a:pt x="4216269" y="0"/>
                </a:moveTo>
                <a:lnTo>
                  <a:pt x="0" y="0"/>
                </a:lnTo>
                <a:lnTo>
                  <a:pt x="0" y="4216268"/>
                </a:lnTo>
                <a:lnTo>
                  <a:pt x="4216269" y="4216268"/>
                </a:lnTo>
                <a:lnTo>
                  <a:pt x="4216269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6337959" y="-2479437"/>
            <a:ext cx="2973975" cy="5719183"/>
          </a:xfrm>
          <a:custGeom>
            <a:avLst/>
            <a:gdLst/>
            <a:ahLst/>
            <a:cxnLst/>
            <a:rect l="l" t="t" r="r" b="b"/>
            <a:pathLst>
              <a:path w="2973975" h="5719183">
                <a:moveTo>
                  <a:pt x="0" y="0"/>
                </a:moveTo>
                <a:lnTo>
                  <a:pt x="2973975" y="0"/>
                </a:lnTo>
                <a:lnTo>
                  <a:pt x="2973975" y="5719184"/>
                </a:lnTo>
                <a:lnTo>
                  <a:pt x="0" y="571918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028700" y="1596063"/>
            <a:ext cx="9142043" cy="978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411"/>
              </a:lnSpc>
            </a:pPr>
            <a:r>
              <a:rPr lang="en-US" sz="7411" b="1">
                <a:solidFill>
                  <a:srgbClr val="FFF6ED"/>
                </a:solidFill>
                <a:latin typeface="Proxima Nova Condensed Bold"/>
                <a:ea typeface="Proxima Nova Condensed Bold"/>
                <a:cs typeface="Proxima Nova Condensed Bold"/>
                <a:sym typeface="Proxima Nova Condensed Bold"/>
              </a:rPr>
              <a:t>उद्याची दिशा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57200" y="3608591"/>
            <a:ext cx="7031926" cy="33949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98323" lvl="1" indent="-299161" algn="l">
              <a:lnSpc>
                <a:spcPts val="3879"/>
              </a:lnSpc>
              <a:spcBef>
                <a:spcPct val="0"/>
              </a:spcBef>
              <a:buFont typeface="Arial"/>
              <a:buChar char="•"/>
            </a:pPr>
            <a:r>
              <a:rPr lang="en-US" sz="2771">
                <a:solidFill>
                  <a:srgbClr val="FFF6ED"/>
                </a:solidFill>
                <a:latin typeface="Touvlo"/>
                <a:ea typeface="Touvlo"/>
                <a:cs typeface="Touvlo"/>
                <a:sym typeface="Touvlo"/>
              </a:rPr>
              <a:t>आधुनिक</a:t>
            </a:r>
            <a:r>
              <a:rPr lang="en-US" sz="2771" u="none">
                <a:solidFill>
                  <a:srgbClr val="FFF6ED"/>
                </a:solidFill>
                <a:latin typeface="Touvlo"/>
                <a:ea typeface="Touvlo"/>
                <a:cs typeface="Touvlo"/>
                <a:sym typeface="Touvlo"/>
              </a:rPr>
              <a:t> तंत्रज्ञानाचा वापर करून विकासाला गती</a:t>
            </a:r>
          </a:p>
          <a:p>
            <a:pPr marL="598323" lvl="1" indent="-299161" algn="l">
              <a:lnSpc>
                <a:spcPts val="3879"/>
              </a:lnSpc>
              <a:spcBef>
                <a:spcPct val="0"/>
              </a:spcBef>
              <a:buFont typeface="Arial"/>
              <a:buChar char="•"/>
            </a:pPr>
            <a:r>
              <a:rPr lang="en-US" sz="2771" u="none">
                <a:solidFill>
                  <a:srgbClr val="FFF6ED"/>
                </a:solidFill>
                <a:latin typeface="Touvlo"/>
                <a:ea typeface="Touvlo"/>
                <a:cs typeface="Touvlo"/>
                <a:sym typeface="Touvlo"/>
              </a:rPr>
              <a:t>शिक्षण, आरोग्य व क्रीडा क्षेत्रासाठी नवे उपक्रम</a:t>
            </a:r>
          </a:p>
          <a:p>
            <a:pPr marL="598323" lvl="1" indent="-299161" algn="l">
              <a:lnSpc>
                <a:spcPts val="3879"/>
              </a:lnSpc>
              <a:spcBef>
                <a:spcPct val="0"/>
              </a:spcBef>
              <a:buFont typeface="Arial"/>
              <a:buChar char="•"/>
            </a:pPr>
            <a:r>
              <a:rPr lang="en-US" sz="2771" u="none">
                <a:solidFill>
                  <a:srgbClr val="FFF6ED"/>
                </a:solidFill>
                <a:latin typeface="Touvlo"/>
                <a:ea typeface="Touvlo"/>
                <a:cs typeface="Touvlo"/>
                <a:sym typeface="Touvlo"/>
              </a:rPr>
              <a:t>तरुणाईसाठी रोजगार निर्मिती आणि उद्योजकतेस प्रोत्साहन</a:t>
            </a:r>
          </a:p>
          <a:p>
            <a:pPr marL="598323" lvl="1" indent="-299161" algn="l">
              <a:lnSpc>
                <a:spcPts val="3879"/>
              </a:lnSpc>
              <a:spcBef>
                <a:spcPct val="0"/>
              </a:spcBef>
              <a:buFont typeface="Arial"/>
              <a:buChar char="•"/>
            </a:pPr>
            <a:r>
              <a:rPr lang="en-US" sz="2771" u="none">
                <a:solidFill>
                  <a:srgbClr val="FFF6ED"/>
                </a:solidFill>
                <a:latin typeface="Touvlo"/>
                <a:ea typeface="Touvlo"/>
                <a:cs typeface="Touvlo"/>
                <a:sym typeface="Touvlo"/>
              </a:rPr>
              <a:t>स्वच्छ, हरित आणि शाश्वत समाजासाठी योजना</a:t>
            </a:r>
          </a:p>
          <a:p>
            <a:pPr marL="598323" lvl="1" indent="-299161" algn="l">
              <a:lnSpc>
                <a:spcPts val="3879"/>
              </a:lnSpc>
              <a:spcBef>
                <a:spcPct val="0"/>
              </a:spcBef>
              <a:buFont typeface="Arial"/>
              <a:buChar char="•"/>
            </a:pPr>
            <a:r>
              <a:rPr lang="en-US" sz="2771" u="none">
                <a:solidFill>
                  <a:srgbClr val="FFF6ED"/>
                </a:solidFill>
                <a:latin typeface="Touvlo"/>
                <a:ea typeface="Touvlo"/>
                <a:cs typeface="Touvlo"/>
                <a:sym typeface="Touvlo"/>
              </a:rPr>
              <a:t>डिजिटल माध्यमातून नागरिकांशी थेट संवाद</a:t>
            </a:r>
          </a:p>
          <a:p>
            <a:pPr marL="0" lvl="0" indent="0" algn="l">
              <a:lnSpc>
                <a:spcPts val="3879"/>
              </a:lnSpc>
              <a:spcBef>
                <a:spcPct val="0"/>
              </a:spcBef>
            </a:pPr>
            <a:endParaRPr lang="en-US" sz="2771" u="none">
              <a:solidFill>
                <a:srgbClr val="FFF6ED"/>
              </a:solidFill>
              <a:latin typeface="Touvlo"/>
              <a:ea typeface="Touvlo"/>
              <a:cs typeface="Touvlo"/>
              <a:sym typeface="Touvl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02C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500053" y="-932903"/>
            <a:ext cx="9296751" cy="13097705"/>
            <a:chOff x="0" y="0"/>
            <a:chExt cx="4507230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505960" cy="6350000"/>
            </a:xfrm>
            <a:custGeom>
              <a:avLst/>
              <a:gdLst/>
              <a:ahLst/>
              <a:cxnLst/>
              <a:rect l="l" t="t" r="r" b="b"/>
              <a:pathLst>
                <a:path w="4505960" h="6350000">
                  <a:moveTo>
                    <a:pt x="0" y="561340"/>
                  </a:moveTo>
                  <a:lnTo>
                    <a:pt x="0" y="3961130"/>
                  </a:lnTo>
                  <a:cubicBezTo>
                    <a:pt x="0" y="4272280"/>
                    <a:pt x="252730" y="4523740"/>
                    <a:pt x="562610" y="4522470"/>
                  </a:cubicBezTo>
                  <a:cubicBezTo>
                    <a:pt x="873760" y="4521200"/>
                    <a:pt x="1126490" y="4773930"/>
                    <a:pt x="1125220" y="5085080"/>
                  </a:cubicBezTo>
                  <a:lnTo>
                    <a:pt x="1123950" y="5787390"/>
                  </a:lnTo>
                  <a:cubicBezTo>
                    <a:pt x="1123950" y="6098540"/>
                    <a:pt x="1375410" y="6350000"/>
                    <a:pt x="1685290" y="6350000"/>
                  </a:cubicBezTo>
                  <a:lnTo>
                    <a:pt x="3944620" y="6350000"/>
                  </a:lnTo>
                  <a:cubicBezTo>
                    <a:pt x="4254500" y="6350000"/>
                    <a:pt x="4505960" y="6098540"/>
                    <a:pt x="4505960" y="5788660"/>
                  </a:cubicBezTo>
                  <a:lnTo>
                    <a:pt x="4505960" y="2679700"/>
                  </a:lnTo>
                  <a:cubicBezTo>
                    <a:pt x="4505960" y="2494280"/>
                    <a:pt x="4414520" y="2321560"/>
                    <a:pt x="4262120" y="2217420"/>
                  </a:cubicBezTo>
                  <a:lnTo>
                    <a:pt x="1184910" y="99060"/>
                  </a:lnTo>
                  <a:cubicBezTo>
                    <a:pt x="1090930" y="34290"/>
                    <a:pt x="980440" y="0"/>
                    <a:pt x="866140" y="0"/>
                  </a:cubicBezTo>
                  <a:lnTo>
                    <a:pt x="561340" y="0"/>
                  </a:lnTo>
                  <a:cubicBezTo>
                    <a:pt x="251460" y="0"/>
                    <a:pt x="0" y="251460"/>
                    <a:pt x="0" y="561340"/>
                  </a:cubicBezTo>
                  <a:close/>
                </a:path>
              </a:pathLst>
            </a:custGeom>
            <a:blipFill>
              <a:blip r:embed="rId2"/>
              <a:stretch>
                <a:fillRect l="-102763" r="-102763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 rot="5400000">
            <a:off x="3178080" y="-4174624"/>
            <a:ext cx="2211047" cy="12617694"/>
            <a:chOff x="0" y="0"/>
            <a:chExt cx="647480" cy="369494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47480" cy="3694947"/>
            </a:xfrm>
            <a:custGeom>
              <a:avLst/>
              <a:gdLst/>
              <a:ahLst/>
              <a:cxnLst/>
              <a:rect l="l" t="t" r="r" b="b"/>
              <a:pathLst>
                <a:path w="647480" h="3694947">
                  <a:moveTo>
                    <a:pt x="215943" y="19070"/>
                  </a:moveTo>
                  <a:cubicBezTo>
                    <a:pt x="249031" y="7556"/>
                    <a:pt x="286876" y="0"/>
                    <a:pt x="323914" y="0"/>
                  </a:cubicBezTo>
                  <a:cubicBezTo>
                    <a:pt x="360954" y="0"/>
                    <a:pt x="396595" y="6476"/>
                    <a:pt x="429440" y="17990"/>
                  </a:cubicBezTo>
                  <a:cubicBezTo>
                    <a:pt x="430139" y="18350"/>
                    <a:pt x="430838" y="18350"/>
                    <a:pt x="431536" y="18710"/>
                  </a:cubicBezTo>
                  <a:cubicBezTo>
                    <a:pt x="554883" y="64765"/>
                    <a:pt x="645733" y="186379"/>
                    <a:pt x="647480" y="392523"/>
                  </a:cubicBezTo>
                  <a:lnTo>
                    <a:pt x="647480" y="3694947"/>
                  </a:lnTo>
                  <a:lnTo>
                    <a:pt x="0" y="3694947"/>
                  </a:lnTo>
                  <a:lnTo>
                    <a:pt x="0" y="394973"/>
                  </a:lnTo>
                  <a:cubicBezTo>
                    <a:pt x="1747" y="185660"/>
                    <a:pt x="91199" y="64045"/>
                    <a:pt x="215943" y="19070"/>
                  </a:cubicBezTo>
                  <a:close/>
                </a:path>
              </a:pathLst>
            </a:custGeom>
            <a:solidFill>
              <a:srgbClr val="3A1A18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88900"/>
              <a:ext cx="647480" cy="36060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 flipH="1">
            <a:off x="-151694" y="9091435"/>
            <a:ext cx="1611050" cy="1611050"/>
          </a:xfrm>
          <a:custGeom>
            <a:avLst/>
            <a:gdLst/>
            <a:ahLst/>
            <a:cxnLst/>
            <a:rect l="l" t="t" r="r" b="b"/>
            <a:pathLst>
              <a:path w="1611050" h="1611050">
                <a:moveTo>
                  <a:pt x="1611050" y="0"/>
                </a:moveTo>
                <a:lnTo>
                  <a:pt x="0" y="0"/>
                </a:lnTo>
                <a:lnTo>
                  <a:pt x="0" y="1611050"/>
                </a:lnTo>
                <a:lnTo>
                  <a:pt x="1611050" y="1611050"/>
                </a:lnTo>
                <a:lnTo>
                  <a:pt x="161105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266897" y="3227591"/>
            <a:ext cx="8781853" cy="58162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870"/>
              </a:lnSpc>
              <a:spcBef>
                <a:spcPct val="0"/>
              </a:spcBef>
            </a:pPr>
            <a:r>
              <a:rPr lang="en-US" sz="2764">
                <a:solidFill>
                  <a:srgbClr val="FFF6ED"/>
                </a:solidFill>
                <a:latin typeface="Touvlo"/>
                <a:ea typeface="Touvlo"/>
                <a:cs typeface="Touvlo"/>
                <a:sym typeface="Touvlo"/>
              </a:rPr>
              <a:t>आपल्या</a:t>
            </a:r>
            <a:r>
              <a:rPr lang="en-US" sz="2764" u="none">
                <a:solidFill>
                  <a:srgbClr val="FFF6ED"/>
                </a:solidFill>
                <a:latin typeface="Touvlo"/>
                <a:ea typeface="Touvlo"/>
                <a:cs typeface="Touvlo"/>
                <a:sym typeface="Touvlo"/>
              </a:rPr>
              <a:t> समाजाचा प्रत्येक घटक प्रगतीच्या प्रवाहात सामील व्हावा, हा आमचा संकल्प आहे.</a:t>
            </a:r>
          </a:p>
          <a:p>
            <a:pPr marL="0" lvl="0" indent="0" algn="l">
              <a:lnSpc>
                <a:spcPts val="3870"/>
              </a:lnSpc>
              <a:spcBef>
                <a:spcPct val="0"/>
              </a:spcBef>
            </a:pPr>
            <a:r>
              <a:rPr lang="en-US" sz="2764" u="none">
                <a:solidFill>
                  <a:srgbClr val="FFF6ED"/>
                </a:solidFill>
                <a:latin typeface="Touvlo"/>
                <a:ea typeface="Touvlo"/>
                <a:cs typeface="Touvlo"/>
                <a:sym typeface="Touvlo"/>
              </a:rPr>
              <a:t> आमच्या पुढील वाटचालीत –</a:t>
            </a:r>
          </a:p>
          <a:p>
            <a:pPr marL="596961" lvl="1" indent="-298480" algn="l">
              <a:lnSpc>
                <a:spcPts val="3870"/>
              </a:lnSpc>
              <a:spcBef>
                <a:spcPct val="0"/>
              </a:spcBef>
              <a:buFont typeface="Arial"/>
              <a:buChar char="•"/>
            </a:pPr>
            <a:r>
              <a:rPr lang="en-US" sz="2764" u="none">
                <a:solidFill>
                  <a:srgbClr val="FFF6ED"/>
                </a:solidFill>
                <a:latin typeface="Touvlo"/>
                <a:ea typeface="Touvlo"/>
                <a:cs typeface="Touvlo"/>
                <a:sym typeface="Touvlo"/>
              </a:rPr>
              <a:t>दर्जेदार शिक्षण</a:t>
            </a:r>
          </a:p>
          <a:p>
            <a:pPr marL="596961" lvl="1" indent="-298480" algn="l">
              <a:lnSpc>
                <a:spcPts val="3870"/>
              </a:lnSpc>
              <a:spcBef>
                <a:spcPct val="0"/>
              </a:spcBef>
              <a:buFont typeface="Arial"/>
              <a:buChar char="•"/>
            </a:pPr>
            <a:r>
              <a:rPr lang="en-US" sz="2764" u="none">
                <a:solidFill>
                  <a:srgbClr val="FFF6ED"/>
                </a:solidFill>
                <a:latin typeface="Touvlo"/>
                <a:ea typeface="Touvlo"/>
                <a:cs typeface="Touvlo"/>
                <a:sym typeface="Touvlo"/>
              </a:rPr>
              <a:t>सशक्त आरोग्यसेवा</a:t>
            </a:r>
          </a:p>
          <a:p>
            <a:pPr marL="596961" lvl="1" indent="-298480" algn="l">
              <a:lnSpc>
                <a:spcPts val="3870"/>
              </a:lnSpc>
              <a:spcBef>
                <a:spcPct val="0"/>
              </a:spcBef>
              <a:buFont typeface="Arial"/>
              <a:buChar char="•"/>
            </a:pPr>
            <a:r>
              <a:rPr lang="en-US" sz="2764" u="none">
                <a:solidFill>
                  <a:srgbClr val="FFF6ED"/>
                </a:solidFill>
                <a:latin typeface="Touvlo"/>
                <a:ea typeface="Touvlo"/>
                <a:cs typeface="Touvlo"/>
                <a:sym typeface="Touvlo"/>
              </a:rPr>
              <a:t>महिलांचा सक्रीय सहभाग</a:t>
            </a:r>
          </a:p>
          <a:p>
            <a:pPr marL="596961" lvl="1" indent="-298480" algn="l">
              <a:lnSpc>
                <a:spcPts val="3870"/>
              </a:lnSpc>
              <a:spcBef>
                <a:spcPct val="0"/>
              </a:spcBef>
              <a:buFont typeface="Arial"/>
              <a:buChar char="•"/>
            </a:pPr>
            <a:r>
              <a:rPr lang="en-US" sz="2764" u="none">
                <a:solidFill>
                  <a:srgbClr val="FFF6ED"/>
                </a:solidFill>
                <a:latin typeface="Touvlo"/>
                <a:ea typeface="Touvlo"/>
                <a:cs typeface="Touvlo"/>
                <a:sym typeface="Touvlo"/>
              </a:rPr>
              <a:t>युवा वर्गासाठी संधी</a:t>
            </a:r>
          </a:p>
          <a:p>
            <a:pPr marL="596961" lvl="1" indent="-298480" algn="l">
              <a:lnSpc>
                <a:spcPts val="3870"/>
              </a:lnSpc>
              <a:spcBef>
                <a:spcPct val="0"/>
              </a:spcBef>
              <a:buFont typeface="Arial"/>
              <a:buChar char="•"/>
            </a:pPr>
            <a:r>
              <a:rPr lang="en-US" sz="2764" u="none">
                <a:solidFill>
                  <a:srgbClr val="FFF6ED"/>
                </a:solidFill>
                <a:latin typeface="Touvlo"/>
                <a:ea typeface="Touvlo"/>
                <a:cs typeface="Touvlo"/>
                <a:sym typeface="Touvlo"/>
              </a:rPr>
              <a:t>पर्यावरणपूरक विकास</a:t>
            </a:r>
          </a:p>
          <a:p>
            <a:pPr marL="596961" lvl="1" indent="-298480" algn="l">
              <a:lnSpc>
                <a:spcPts val="3870"/>
              </a:lnSpc>
              <a:spcBef>
                <a:spcPct val="0"/>
              </a:spcBef>
              <a:buFont typeface="Arial"/>
              <a:buChar char="•"/>
            </a:pPr>
            <a:r>
              <a:rPr lang="en-US" sz="2764" u="none">
                <a:solidFill>
                  <a:srgbClr val="FFF6ED"/>
                </a:solidFill>
                <a:latin typeface="Touvlo"/>
                <a:ea typeface="Touvlo"/>
                <a:cs typeface="Touvlo"/>
                <a:sym typeface="Touvlo"/>
              </a:rPr>
              <a:t>सर्वांसाठी समान संधी</a:t>
            </a:r>
          </a:p>
          <a:p>
            <a:pPr marL="0" lvl="0" indent="0" algn="l">
              <a:lnSpc>
                <a:spcPts val="3870"/>
              </a:lnSpc>
              <a:spcBef>
                <a:spcPct val="0"/>
              </a:spcBef>
            </a:pPr>
            <a:r>
              <a:rPr lang="en-US" sz="2764" u="none">
                <a:solidFill>
                  <a:srgbClr val="FFF6ED"/>
                </a:solidFill>
                <a:latin typeface="Touvlo"/>
                <a:ea typeface="Touvlo"/>
                <a:cs typeface="Touvlo"/>
                <a:sym typeface="Touvlo"/>
              </a:rPr>
              <a:t>यांच्या आधारावर नवा, सक्षम आणि प्रगतिशील समाज घडविणे हेच आमचे ध्येय आहे.</a:t>
            </a:r>
          </a:p>
          <a:p>
            <a:pPr marL="0" lvl="0" indent="0" algn="l">
              <a:lnSpc>
                <a:spcPts val="3870"/>
              </a:lnSpc>
              <a:spcBef>
                <a:spcPct val="0"/>
              </a:spcBef>
            </a:pPr>
            <a:endParaRPr lang="en-US" sz="2764" u="none">
              <a:solidFill>
                <a:srgbClr val="FFF6ED"/>
              </a:solidFill>
              <a:latin typeface="Touvlo"/>
              <a:ea typeface="Touvlo"/>
              <a:cs typeface="Touvlo"/>
              <a:sym typeface="Touvlo"/>
            </a:endParaRPr>
          </a:p>
        </p:txBody>
      </p:sp>
      <p:sp>
        <p:nvSpPr>
          <p:cNvPr id="9" name="Freeform 9"/>
          <p:cNvSpPr/>
          <p:nvPr/>
        </p:nvSpPr>
        <p:spPr>
          <a:xfrm>
            <a:off x="8051385" y="5192281"/>
            <a:ext cx="4575003" cy="4575003"/>
          </a:xfrm>
          <a:custGeom>
            <a:avLst/>
            <a:gdLst/>
            <a:ahLst/>
            <a:cxnLst/>
            <a:rect l="l" t="t" r="r" b="b"/>
            <a:pathLst>
              <a:path w="4575003" h="4575003">
                <a:moveTo>
                  <a:pt x="0" y="0"/>
                </a:moveTo>
                <a:lnTo>
                  <a:pt x="4575002" y="0"/>
                </a:lnTo>
                <a:lnTo>
                  <a:pt x="4575002" y="4575003"/>
                </a:lnTo>
                <a:lnTo>
                  <a:pt x="0" y="457500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028700" y="1586538"/>
            <a:ext cx="9142043" cy="930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999"/>
              </a:lnSpc>
            </a:pPr>
            <a:r>
              <a:rPr lang="en-US" sz="6999" b="1">
                <a:solidFill>
                  <a:srgbClr val="FFF6ED"/>
                </a:solidFill>
                <a:latin typeface="Proxima Nova Condensed Bold"/>
                <a:ea typeface="Proxima Nova Condensed Bold"/>
                <a:cs typeface="Proxima Nova Condensed Bold"/>
                <a:sym typeface="Proxima Nova Condensed Bold"/>
              </a:rPr>
              <a:t>भविष्याचा आराखडा</a:t>
            </a:r>
          </a:p>
        </p:txBody>
      </p:sp>
      <p:sp>
        <p:nvSpPr>
          <p:cNvPr id="11" name="Freeform 11"/>
          <p:cNvSpPr/>
          <p:nvPr/>
        </p:nvSpPr>
        <p:spPr>
          <a:xfrm>
            <a:off x="16539772" y="7699786"/>
            <a:ext cx="4149706" cy="7980204"/>
          </a:xfrm>
          <a:custGeom>
            <a:avLst/>
            <a:gdLst/>
            <a:ahLst/>
            <a:cxnLst/>
            <a:rect l="l" t="t" r="r" b="b"/>
            <a:pathLst>
              <a:path w="4149706" h="7980204">
                <a:moveTo>
                  <a:pt x="0" y="0"/>
                </a:moveTo>
                <a:lnTo>
                  <a:pt x="4149706" y="0"/>
                </a:lnTo>
                <a:lnTo>
                  <a:pt x="4149706" y="7980203"/>
                </a:lnTo>
                <a:lnTo>
                  <a:pt x="0" y="798020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02C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500053" y="-932903"/>
            <a:ext cx="9296751" cy="13097705"/>
            <a:chOff x="0" y="0"/>
            <a:chExt cx="4507230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505960" cy="6350000"/>
            </a:xfrm>
            <a:custGeom>
              <a:avLst/>
              <a:gdLst/>
              <a:ahLst/>
              <a:cxnLst/>
              <a:rect l="l" t="t" r="r" b="b"/>
              <a:pathLst>
                <a:path w="4505960" h="6350000">
                  <a:moveTo>
                    <a:pt x="0" y="561340"/>
                  </a:moveTo>
                  <a:lnTo>
                    <a:pt x="0" y="3961130"/>
                  </a:lnTo>
                  <a:cubicBezTo>
                    <a:pt x="0" y="4272280"/>
                    <a:pt x="252730" y="4523740"/>
                    <a:pt x="562610" y="4522470"/>
                  </a:cubicBezTo>
                  <a:cubicBezTo>
                    <a:pt x="873760" y="4521200"/>
                    <a:pt x="1126490" y="4773930"/>
                    <a:pt x="1125220" y="5085080"/>
                  </a:cubicBezTo>
                  <a:lnTo>
                    <a:pt x="1123950" y="5787390"/>
                  </a:lnTo>
                  <a:cubicBezTo>
                    <a:pt x="1123950" y="6098540"/>
                    <a:pt x="1375410" y="6350000"/>
                    <a:pt x="1685290" y="6350000"/>
                  </a:cubicBezTo>
                  <a:lnTo>
                    <a:pt x="3944620" y="6350000"/>
                  </a:lnTo>
                  <a:cubicBezTo>
                    <a:pt x="4254500" y="6350000"/>
                    <a:pt x="4505960" y="6098540"/>
                    <a:pt x="4505960" y="5788660"/>
                  </a:cubicBezTo>
                  <a:lnTo>
                    <a:pt x="4505960" y="2679700"/>
                  </a:lnTo>
                  <a:cubicBezTo>
                    <a:pt x="4505960" y="2494280"/>
                    <a:pt x="4414520" y="2321560"/>
                    <a:pt x="4262120" y="2217420"/>
                  </a:cubicBezTo>
                  <a:lnTo>
                    <a:pt x="1184910" y="99060"/>
                  </a:lnTo>
                  <a:cubicBezTo>
                    <a:pt x="1090930" y="34290"/>
                    <a:pt x="980440" y="0"/>
                    <a:pt x="866140" y="0"/>
                  </a:cubicBezTo>
                  <a:lnTo>
                    <a:pt x="561340" y="0"/>
                  </a:lnTo>
                  <a:cubicBezTo>
                    <a:pt x="251460" y="0"/>
                    <a:pt x="0" y="251460"/>
                    <a:pt x="0" y="561340"/>
                  </a:cubicBezTo>
                  <a:close/>
                </a:path>
              </a:pathLst>
            </a:custGeom>
            <a:blipFill>
              <a:blip r:embed="rId2"/>
              <a:stretch>
                <a:fillRect l="-72511" r="-15615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 rot="5400000">
            <a:off x="3178080" y="-4174624"/>
            <a:ext cx="2211047" cy="12617694"/>
            <a:chOff x="0" y="0"/>
            <a:chExt cx="647480" cy="369494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47480" cy="3694947"/>
            </a:xfrm>
            <a:custGeom>
              <a:avLst/>
              <a:gdLst/>
              <a:ahLst/>
              <a:cxnLst/>
              <a:rect l="l" t="t" r="r" b="b"/>
              <a:pathLst>
                <a:path w="647480" h="3694947">
                  <a:moveTo>
                    <a:pt x="215943" y="19070"/>
                  </a:moveTo>
                  <a:cubicBezTo>
                    <a:pt x="249031" y="7556"/>
                    <a:pt x="286876" y="0"/>
                    <a:pt x="323914" y="0"/>
                  </a:cubicBezTo>
                  <a:cubicBezTo>
                    <a:pt x="360954" y="0"/>
                    <a:pt x="396595" y="6476"/>
                    <a:pt x="429440" y="17990"/>
                  </a:cubicBezTo>
                  <a:cubicBezTo>
                    <a:pt x="430139" y="18350"/>
                    <a:pt x="430838" y="18350"/>
                    <a:pt x="431536" y="18710"/>
                  </a:cubicBezTo>
                  <a:cubicBezTo>
                    <a:pt x="554883" y="64765"/>
                    <a:pt x="645733" y="186379"/>
                    <a:pt x="647480" y="392523"/>
                  </a:cubicBezTo>
                  <a:lnTo>
                    <a:pt x="647480" y="3694947"/>
                  </a:lnTo>
                  <a:lnTo>
                    <a:pt x="0" y="3694947"/>
                  </a:lnTo>
                  <a:lnTo>
                    <a:pt x="0" y="394973"/>
                  </a:lnTo>
                  <a:cubicBezTo>
                    <a:pt x="1747" y="185660"/>
                    <a:pt x="91199" y="64045"/>
                    <a:pt x="215943" y="19070"/>
                  </a:cubicBezTo>
                  <a:close/>
                </a:path>
              </a:pathLst>
            </a:custGeom>
            <a:solidFill>
              <a:srgbClr val="3A1A18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88900"/>
              <a:ext cx="647480" cy="36060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 flipH="1">
            <a:off x="-246944" y="8924630"/>
            <a:ext cx="1772240" cy="1772240"/>
          </a:xfrm>
          <a:custGeom>
            <a:avLst/>
            <a:gdLst/>
            <a:ahLst/>
            <a:cxnLst/>
            <a:rect l="l" t="t" r="r" b="b"/>
            <a:pathLst>
              <a:path w="1772240" h="1772240">
                <a:moveTo>
                  <a:pt x="1772240" y="0"/>
                </a:moveTo>
                <a:lnTo>
                  <a:pt x="0" y="0"/>
                </a:lnTo>
                <a:lnTo>
                  <a:pt x="0" y="1772240"/>
                </a:lnTo>
                <a:lnTo>
                  <a:pt x="1772240" y="1772240"/>
                </a:lnTo>
                <a:lnTo>
                  <a:pt x="177224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266700" y="3418091"/>
            <a:ext cx="9366258" cy="49390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FF6ED"/>
                </a:solidFill>
                <a:latin typeface="Touvlo"/>
                <a:ea typeface="Touvlo"/>
                <a:cs typeface="Touvlo"/>
                <a:sym typeface="Touvlo"/>
              </a:rPr>
              <a:t>आज</a:t>
            </a:r>
            <a:r>
              <a:rPr lang="en-US" sz="2799" u="none">
                <a:solidFill>
                  <a:srgbClr val="FFF6ED"/>
                </a:solidFill>
                <a:latin typeface="Touvlo"/>
                <a:ea typeface="Touvlo"/>
                <a:cs typeface="Touvlo"/>
                <a:sym typeface="Touvlo"/>
              </a:rPr>
              <a:t> आपण ज्या वाटचालीला सुरुवात केली आहे ती फक्त निवडणुकीपुरती नाही, तर भावी पिढ्यांसाठी मजबूत पाया घालण्याची संधी आहे.</a:t>
            </a:r>
          </a:p>
          <a:p>
            <a:pPr marL="604518" lvl="1" indent="-302259" algn="l">
              <a:lnSpc>
                <a:spcPts val="3919"/>
              </a:lnSpc>
              <a:spcBef>
                <a:spcPct val="0"/>
              </a:spcBef>
              <a:buFont typeface="Arial"/>
              <a:buChar char="•"/>
            </a:pPr>
            <a:r>
              <a:rPr lang="en-US" sz="2799" u="none">
                <a:solidFill>
                  <a:srgbClr val="FFF6ED"/>
                </a:solidFill>
                <a:latin typeface="Touvlo"/>
                <a:ea typeface="Touvlo"/>
                <a:cs typeface="Touvlo"/>
                <a:sym typeface="Touvlo"/>
              </a:rPr>
              <a:t>समाजातील प्रत्येक घटकाचा सहभाग वाढवणे</a:t>
            </a:r>
          </a:p>
          <a:p>
            <a:pPr marL="604518" lvl="1" indent="-302259" algn="l">
              <a:lnSpc>
                <a:spcPts val="3919"/>
              </a:lnSpc>
              <a:spcBef>
                <a:spcPct val="0"/>
              </a:spcBef>
              <a:buFont typeface="Arial"/>
              <a:buChar char="•"/>
            </a:pPr>
            <a:r>
              <a:rPr lang="en-US" sz="2799" u="none">
                <a:solidFill>
                  <a:srgbClr val="FFF6ED"/>
                </a:solidFill>
                <a:latin typeface="Touvlo"/>
                <a:ea typeface="Touvlo"/>
                <a:cs typeface="Touvlo"/>
                <a:sym typeface="Touvlo"/>
              </a:rPr>
              <a:t>महिलांना व युवांना निर्णय प्रक्रियेत आणणे</a:t>
            </a:r>
          </a:p>
          <a:p>
            <a:pPr marL="604518" lvl="1" indent="-302259" algn="l">
              <a:lnSpc>
                <a:spcPts val="3919"/>
              </a:lnSpc>
              <a:spcBef>
                <a:spcPct val="0"/>
              </a:spcBef>
              <a:buFont typeface="Arial"/>
              <a:buChar char="•"/>
            </a:pPr>
            <a:r>
              <a:rPr lang="en-US" sz="2799" u="none">
                <a:solidFill>
                  <a:srgbClr val="FFF6ED"/>
                </a:solidFill>
                <a:latin typeface="Touvlo"/>
                <a:ea typeface="Touvlo"/>
                <a:cs typeface="Touvlo"/>
                <a:sym typeface="Touvlo"/>
              </a:rPr>
              <a:t>दर्जेदार शिक्षण व आरोग्यसेवा उपलब्ध करणे</a:t>
            </a:r>
          </a:p>
          <a:p>
            <a:pPr marL="604518" lvl="1" indent="-302259" algn="l">
              <a:lnSpc>
                <a:spcPts val="3919"/>
              </a:lnSpc>
              <a:spcBef>
                <a:spcPct val="0"/>
              </a:spcBef>
              <a:buFont typeface="Arial"/>
              <a:buChar char="•"/>
            </a:pPr>
            <a:r>
              <a:rPr lang="en-US" sz="2799" u="none">
                <a:solidFill>
                  <a:srgbClr val="FFF6ED"/>
                </a:solidFill>
                <a:latin typeface="Touvlo"/>
                <a:ea typeface="Touvlo"/>
                <a:cs typeface="Touvlo"/>
                <a:sym typeface="Touvlo"/>
              </a:rPr>
              <a:t>पर्यावरणपूरक विकास साधणे</a:t>
            </a:r>
          </a:p>
          <a:p>
            <a:pPr marL="604518" lvl="1" indent="-302259" algn="l">
              <a:lnSpc>
                <a:spcPts val="3919"/>
              </a:lnSpc>
              <a:spcBef>
                <a:spcPct val="0"/>
              </a:spcBef>
              <a:buFont typeface="Arial"/>
              <a:buChar char="•"/>
            </a:pPr>
            <a:r>
              <a:rPr lang="en-US" sz="2799" u="none">
                <a:solidFill>
                  <a:srgbClr val="FFF6ED"/>
                </a:solidFill>
                <a:latin typeface="Touvlo"/>
                <a:ea typeface="Touvlo"/>
                <a:cs typeface="Touvlo"/>
                <a:sym typeface="Touvlo"/>
              </a:rPr>
              <a:t>सर्वांसाठी समान संधी निर्माण करणे</a:t>
            </a:r>
          </a:p>
          <a:p>
            <a:pPr marL="0" lvl="0" indent="0" algn="l">
              <a:lnSpc>
                <a:spcPts val="3919"/>
              </a:lnSpc>
              <a:spcBef>
                <a:spcPct val="0"/>
              </a:spcBef>
            </a:pPr>
            <a:r>
              <a:rPr lang="en-US" sz="2799" u="none">
                <a:solidFill>
                  <a:srgbClr val="FFF6ED"/>
                </a:solidFill>
                <a:latin typeface="Touvlo"/>
                <a:ea typeface="Touvlo"/>
                <a:cs typeface="Touvlo"/>
                <a:sym typeface="Touvlo"/>
              </a:rPr>
              <a:t>ही दिशा फक्त विकासाची नाही तर विश्वास, एकता आणि उज्ज्वल भविष्यासाठी आवश्यक आहे.</a:t>
            </a:r>
          </a:p>
          <a:p>
            <a:pPr marL="0" lvl="0" indent="0" algn="l">
              <a:lnSpc>
                <a:spcPts val="3919"/>
              </a:lnSpc>
              <a:spcBef>
                <a:spcPct val="0"/>
              </a:spcBef>
            </a:pPr>
            <a:endParaRPr lang="en-US" sz="2799" u="none">
              <a:solidFill>
                <a:srgbClr val="FFF6ED"/>
              </a:solidFill>
              <a:latin typeface="Touvlo"/>
              <a:ea typeface="Touvlo"/>
              <a:cs typeface="Touvlo"/>
              <a:sym typeface="Touvlo"/>
            </a:endParaRPr>
          </a:p>
        </p:txBody>
      </p:sp>
      <p:sp>
        <p:nvSpPr>
          <p:cNvPr id="9" name="Freeform 9"/>
          <p:cNvSpPr/>
          <p:nvPr/>
        </p:nvSpPr>
        <p:spPr>
          <a:xfrm>
            <a:off x="7765635" y="5382781"/>
            <a:ext cx="4575003" cy="4575003"/>
          </a:xfrm>
          <a:custGeom>
            <a:avLst/>
            <a:gdLst/>
            <a:ahLst/>
            <a:cxnLst/>
            <a:rect l="l" t="t" r="r" b="b"/>
            <a:pathLst>
              <a:path w="4575003" h="4575003">
                <a:moveTo>
                  <a:pt x="0" y="0"/>
                </a:moveTo>
                <a:lnTo>
                  <a:pt x="4575002" y="0"/>
                </a:lnTo>
                <a:lnTo>
                  <a:pt x="4575002" y="4575003"/>
                </a:lnTo>
                <a:lnTo>
                  <a:pt x="0" y="457500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028700" y="1586538"/>
            <a:ext cx="9142043" cy="930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999"/>
              </a:lnSpc>
            </a:pPr>
            <a:r>
              <a:rPr lang="en-US" sz="6999" b="1">
                <a:solidFill>
                  <a:srgbClr val="FFF6ED"/>
                </a:solidFill>
                <a:latin typeface="Proxima Nova Condensed Bold"/>
                <a:ea typeface="Proxima Nova Condensed Bold"/>
                <a:cs typeface="Proxima Nova Condensed Bold"/>
                <a:sym typeface="Proxima Nova Condensed Bold"/>
              </a:rPr>
              <a:t>का महत्वाचे आहे?</a:t>
            </a:r>
          </a:p>
        </p:txBody>
      </p:sp>
      <p:sp>
        <p:nvSpPr>
          <p:cNvPr id="11" name="Freeform 11"/>
          <p:cNvSpPr/>
          <p:nvPr/>
        </p:nvSpPr>
        <p:spPr>
          <a:xfrm>
            <a:off x="14873389" y="-5295268"/>
            <a:ext cx="4149706" cy="7980204"/>
          </a:xfrm>
          <a:custGeom>
            <a:avLst/>
            <a:gdLst/>
            <a:ahLst/>
            <a:cxnLst/>
            <a:rect l="l" t="t" r="r" b="b"/>
            <a:pathLst>
              <a:path w="4149706" h="7980204">
                <a:moveTo>
                  <a:pt x="0" y="0"/>
                </a:moveTo>
                <a:lnTo>
                  <a:pt x="4149706" y="0"/>
                </a:lnTo>
                <a:lnTo>
                  <a:pt x="4149706" y="7980203"/>
                </a:lnTo>
                <a:lnTo>
                  <a:pt x="0" y="798020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160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505313" y="4005364"/>
            <a:ext cx="2462645" cy="2462645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2D3B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7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110223" y="4005364"/>
            <a:ext cx="2462645" cy="2462645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2D3B0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7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715132" y="4005364"/>
            <a:ext cx="2462645" cy="2462645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2D3B0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7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3320041" y="4005364"/>
            <a:ext cx="2462645" cy="2462645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2D3B0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79"/>
                </a:lnSpc>
              </a:pPr>
              <a:endParaRPr/>
            </a:p>
          </p:txBody>
        </p:sp>
      </p:grpSp>
      <p:sp>
        <p:nvSpPr>
          <p:cNvPr id="14" name="AutoShape 14"/>
          <p:cNvSpPr/>
          <p:nvPr/>
        </p:nvSpPr>
        <p:spPr>
          <a:xfrm>
            <a:off x="4967959" y="5236686"/>
            <a:ext cx="1142264" cy="0"/>
          </a:xfrm>
          <a:prstGeom prst="line">
            <a:avLst/>
          </a:prstGeom>
          <a:ln w="38100" cap="rnd">
            <a:solidFill>
              <a:srgbClr val="F2D3B0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15" name="AutoShape 15"/>
          <p:cNvSpPr/>
          <p:nvPr/>
        </p:nvSpPr>
        <p:spPr>
          <a:xfrm>
            <a:off x="8572868" y="5236686"/>
            <a:ext cx="1142264" cy="0"/>
          </a:xfrm>
          <a:prstGeom prst="line">
            <a:avLst/>
          </a:prstGeom>
          <a:ln w="38100" cap="rnd">
            <a:solidFill>
              <a:srgbClr val="F2D3B0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16" name="AutoShape 16"/>
          <p:cNvSpPr/>
          <p:nvPr/>
        </p:nvSpPr>
        <p:spPr>
          <a:xfrm>
            <a:off x="12177777" y="5236686"/>
            <a:ext cx="1142264" cy="0"/>
          </a:xfrm>
          <a:prstGeom prst="line">
            <a:avLst/>
          </a:prstGeom>
          <a:ln w="38100" cap="rnd">
            <a:solidFill>
              <a:srgbClr val="F2D3B0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17" name="TextBox 17"/>
          <p:cNvSpPr txBox="1"/>
          <p:nvPr/>
        </p:nvSpPr>
        <p:spPr>
          <a:xfrm>
            <a:off x="2505313" y="7066539"/>
            <a:ext cx="2462645" cy="9897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673"/>
              </a:lnSpc>
            </a:pPr>
            <a:r>
              <a:rPr lang="en-US" sz="1909">
                <a:solidFill>
                  <a:srgbClr val="FFF6ED"/>
                </a:solidFill>
                <a:latin typeface="Touvlo"/>
                <a:ea typeface="Touvlo"/>
                <a:cs typeface="Touvlo"/>
                <a:sym typeface="Touvlo"/>
              </a:rPr>
              <a:t>👉 स्थानिक स्तरावर उपक्रम राबवले, जनतेच्या प्रश्नांसाठी आवाज उठवला.</a:t>
            </a:r>
          </a:p>
        </p:txBody>
      </p:sp>
      <p:sp>
        <p:nvSpPr>
          <p:cNvPr id="18" name="AutoShape 18"/>
          <p:cNvSpPr/>
          <p:nvPr/>
        </p:nvSpPr>
        <p:spPr>
          <a:xfrm>
            <a:off x="3736636" y="6468009"/>
            <a:ext cx="0" cy="636630"/>
          </a:xfrm>
          <a:prstGeom prst="line">
            <a:avLst/>
          </a:prstGeom>
          <a:ln w="19050" cap="flat">
            <a:solidFill>
              <a:srgbClr val="F2D3B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9" name="TextBox 19"/>
          <p:cNvSpPr txBox="1"/>
          <p:nvPr/>
        </p:nvSpPr>
        <p:spPr>
          <a:xfrm>
            <a:off x="6110223" y="7565763"/>
            <a:ext cx="2462645" cy="9897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673"/>
              </a:lnSpc>
            </a:pPr>
            <a:r>
              <a:rPr lang="en-US" sz="1909">
                <a:solidFill>
                  <a:srgbClr val="FFF6ED"/>
                </a:solidFill>
                <a:latin typeface="Touvlo"/>
                <a:ea typeface="Touvlo"/>
                <a:cs typeface="Touvlo"/>
                <a:sym typeface="Touvlo"/>
              </a:rPr>
              <a:t>👉 वंचित मुलांसाठी शैक्षणिक संधी उपलब्ध करून दिल्या.</a:t>
            </a:r>
          </a:p>
        </p:txBody>
      </p:sp>
      <p:sp>
        <p:nvSpPr>
          <p:cNvPr id="20" name="AutoShape 20"/>
          <p:cNvSpPr/>
          <p:nvPr/>
        </p:nvSpPr>
        <p:spPr>
          <a:xfrm flipH="1">
            <a:off x="7341545" y="6468009"/>
            <a:ext cx="0" cy="1135854"/>
          </a:xfrm>
          <a:prstGeom prst="line">
            <a:avLst/>
          </a:prstGeom>
          <a:ln w="19050" cap="flat">
            <a:solidFill>
              <a:srgbClr val="F2D3B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1" name="TextBox 21"/>
          <p:cNvSpPr txBox="1"/>
          <p:nvPr/>
        </p:nvSpPr>
        <p:spPr>
          <a:xfrm>
            <a:off x="9715132" y="7778098"/>
            <a:ext cx="2462645" cy="6563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673"/>
              </a:lnSpc>
            </a:pPr>
            <a:r>
              <a:rPr lang="en-US" sz="1909">
                <a:solidFill>
                  <a:srgbClr val="FFF6ED"/>
                </a:solidFill>
                <a:latin typeface="Touvlo"/>
                <a:ea typeface="Touvlo"/>
                <a:cs typeface="Touvlo"/>
                <a:sym typeface="Touvlo"/>
              </a:rPr>
              <a:t>👉 युवकांना प्रशिक्षण देऊन नेतृत्वासाठी प्रोत्साहन दिले.</a:t>
            </a:r>
          </a:p>
        </p:txBody>
      </p:sp>
      <p:sp>
        <p:nvSpPr>
          <p:cNvPr id="22" name="AutoShape 22"/>
          <p:cNvSpPr/>
          <p:nvPr/>
        </p:nvSpPr>
        <p:spPr>
          <a:xfrm>
            <a:off x="10946455" y="6468009"/>
            <a:ext cx="0" cy="1348189"/>
          </a:xfrm>
          <a:prstGeom prst="line">
            <a:avLst/>
          </a:prstGeom>
          <a:ln w="19050" cap="flat">
            <a:solidFill>
              <a:srgbClr val="F2D3B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3" name="TextBox 23"/>
          <p:cNvSpPr txBox="1"/>
          <p:nvPr/>
        </p:nvSpPr>
        <p:spPr>
          <a:xfrm>
            <a:off x="13320041" y="8165047"/>
            <a:ext cx="2462645" cy="9897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673"/>
              </a:lnSpc>
            </a:pPr>
            <a:r>
              <a:rPr lang="en-US" sz="1909">
                <a:solidFill>
                  <a:srgbClr val="FFF6ED"/>
                </a:solidFill>
                <a:latin typeface="Touvlo"/>
                <a:ea typeface="Touvlo"/>
                <a:cs typeface="Touvlo"/>
                <a:sym typeface="Touvlo"/>
              </a:rPr>
              <a:t>👉 स्वच्छता, हरित उपक्रम व शाश्वत विकासासाठी मोहिमा राबवल्या.</a:t>
            </a:r>
          </a:p>
        </p:txBody>
      </p:sp>
      <p:sp>
        <p:nvSpPr>
          <p:cNvPr id="24" name="AutoShape 24"/>
          <p:cNvSpPr/>
          <p:nvPr/>
        </p:nvSpPr>
        <p:spPr>
          <a:xfrm>
            <a:off x="14551364" y="6468009"/>
            <a:ext cx="0" cy="1735138"/>
          </a:xfrm>
          <a:prstGeom prst="line">
            <a:avLst/>
          </a:prstGeom>
          <a:ln w="19050" cap="flat">
            <a:solidFill>
              <a:srgbClr val="F2D3B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25" name="Group 25"/>
          <p:cNvGrpSpPr/>
          <p:nvPr/>
        </p:nvGrpSpPr>
        <p:grpSpPr>
          <a:xfrm>
            <a:off x="-317672" y="-232734"/>
            <a:ext cx="18923343" cy="3674381"/>
            <a:chOff x="0" y="0"/>
            <a:chExt cx="4983926" cy="967738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4983926" cy="967738"/>
            </a:xfrm>
            <a:custGeom>
              <a:avLst/>
              <a:gdLst/>
              <a:ahLst/>
              <a:cxnLst/>
              <a:rect l="l" t="t" r="r" b="b"/>
              <a:pathLst>
                <a:path w="4983926" h="967738">
                  <a:moveTo>
                    <a:pt x="0" y="0"/>
                  </a:moveTo>
                  <a:lnTo>
                    <a:pt x="4983926" y="0"/>
                  </a:lnTo>
                  <a:lnTo>
                    <a:pt x="4983926" y="967738"/>
                  </a:lnTo>
                  <a:lnTo>
                    <a:pt x="0" y="967738"/>
                  </a:lnTo>
                  <a:close/>
                </a:path>
              </a:pathLst>
            </a:custGeom>
            <a:solidFill>
              <a:srgbClr val="7A4339"/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0" y="-47625"/>
              <a:ext cx="4983926" cy="10153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28" name="Freeform 28"/>
          <p:cNvSpPr/>
          <p:nvPr/>
        </p:nvSpPr>
        <p:spPr>
          <a:xfrm>
            <a:off x="-2745975" y="4039705"/>
            <a:ext cx="4856607" cy="4856607"/>
          </a:xfrm>
          <a:custGeom>
            <a:avLst/>
            <a:gdLst/>
            <a:ahLst/>
            <a:cxnLst/>
            <a:rect l="l" t="t" r="r" b="b"/>
            <a:pathLst>
              <a:path w="4856607" h="4856607">
                <a:moveTo>
                  <a:pt x="0" y="0"/>
                </a:moveTo>
                <a:lnTo>
                  <a:pt x="4856607" y="0"/>
                </a:lnTo>
                <a:lnTo>
                  <a:pt x="4856607" y="4856608"/>
                </a:lnTo>
                <a:lnTo>
                  <a:pt x="0" y="48566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29"/>
          <p:cNvSpPr/>
          <p:nvPr/>
        </p:nvSpPr>
        <p:spPr>
          <a:xfrm>
            <a:off x="16030337" y="3719860"/>
            <a:ext cx="5679627" cy="5679627"/>
          </a:xfrm>
          <a:custGeom>
            <a:avLst/>
            <a:gdLst/>
            <a:ahLst/>
            <a:cxnLst/>
            <a:rect l="l" t="t" r="r" b="b"/>
            <a:pathLst>
              <a:path w="5679627" h="5679627">
                <a:moveTo>
                  <a:pt x="0" y="0"/>
                </a:moveTo>
                <a:lnTo>
                  <a:pt x="5679627" y="0"/>
                </a:lnTo>
                <a:lnTo>
                  <a:pt x="5679627" y="5679627"/>
                </a:lnTo>
                <a:lnTo>
                  <a:pt x="0" y="567962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0" name="TextBox 30"/>
          <p:cNvSpPr txBox="1"/>
          <p:nvPr/>
        </p:nvSpPr>
        <p:spPr>
          <a:xfrm>
            <a:off x="1490790" y="1347914"/>
            <a:ext cx="10483560" cy="669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000"/>
              </a:lnSpc>
              <a:spcBef>
                <a:spcPct val="0"/>
              </a:spcBef>
            </a:pPr>
            <a:r>
              <a:rPr lang="en-US" sz="5000" b="1">
                <a:solidFill>
                  <a:srgbClr val="FFF6ED"/>
                </a:solidFill>
                <a:latin typeface="Proxima Nova Condensed Bold"/>
                <a:ea typeface="Proxima Nova Condensed Bold"/>
                <a:cs typeface="Proxima Nova Condensed Bold"/>
                <a:sym typeface="Proxima Nova Condensed Bold"/>
              </a:rPr>
              <a:t>आमची</a:t>
            </a:r>
            <a:r>
              <a:rPr lang="en-US" sz="5000" b="1" u="none" strike="noStrike">
                <a:solidFill>
                  <a:srgbClr val="FFF6ED"/>
                </a:solidFill>
                <a:latin typeface="Proxima Nova Condensed Bold"/>
                <a:ea typeface="Proxima Nova Condensed Bold"/>
                <a:cs typeface="Proxima Nova Condensed Bold"/>
                <a:sym typeface="Proxima Nova Condensed Bold"/>
              </a:rPr>
              <a:t> वाटचाल – प्रवासातील महत्त्वाचे टप्पे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2867853" y="1370774"/>
            <a:ext cx="3772084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FF6ED"/>
                </a:solidFill>
                <a:latin typeface="Touvlo"/>
                <a:ea typeface="Touvlo"/>
                <a:cs typeface="Touvlo"/>
                <a:sym typeface="Touvlo"/>
              </a:rPr>
              <a:t>समाजासाठी</a:t>
            </a:r>
            <a:r>
              <a:rPr lang="en-US" sz="2799" u="none">
                <a:solidFill>
                  <a:srgbClr val="FFF6ED"/>
                </a:solidFill>
                <a:latin typeface="Touvlo"/>
                <a:ea typeface="Touvlo"/>
                <a:cs typeface="Touvlo"/>
                <a:sym typeface="Touvlo"/>
              </a:rPr>
              <a:t> केलेली कार्ये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2752702" y="4985226"/>
            <a:ext cx="1967868" cy="9315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779"/>
              </a:lnSpc>
              <a:spcBef>
                <a:spcPct val="0"/>
              </a:spcBef>
            </a:pPr>
            <a:r>
              <a:rPr lang="en-US" sz="2699" b="1">
                <a:solidFill>
                  <a:srgbClr val="221100"/>
                </a:solidFill>
                <a:latin typeface="Proxima Nova Condensed Bold"/>
                <a:ea typeface="Proxima Nova Condensed Bold"/>
                <a:cs typeface="Proxima Nova Condensed Bold"/>
                <a:sym typeface="Proxima Nova Condensed Bold"/>
              </a:rPr>
              <a:t>सामाजिक</a:t>
            </a:r>
            <a:r>
              <a:rPr lang="en-US" sz="2699" b="1" u="none" strike="noStrike">
                <a:solidFill>
                  <a:srgbClr val="221100"/>
                </a:solidFill>
                <a:latin typeface="Proxima Nova Condensed Bold"/>
                <a:ea typeface="Proxima Nova Condensed Bold"/>
                <a:cs typeface="Proxima Nova Condensed Bold"/>
                <a:sym typeface="Proxima Nova Condensed Bold"/>
              </a:rPr>
              <a:t> उपक्रम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6284342" y="4985226"/>
            <a:ext cx="2114407" cy="9315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779"/>
              </a:lnSpc>
              <a:spcBef>
                <a:spcPct val="0"/>
              </a:spcBef>
            </a:pPr>
            <a:r>
              <a:rPr lang="en-US" sz="2699" b="1">
                <a:solidFill>
                  <a:srgbClr val="221100"/>
                </a:solidFill>
                <a:latin typeface="Proxima Nova Condensed Bold"/>
                <a:ea typeface="Proxima Nova Condensed Bold"/>
                <a:cs typeface="Proxima Nova Condensed Bold"/>
                <a:sym typeface="Proxima Nova Condensed Bold"/>
              </a:rPr>
              <a:t>शैक्षणिक</a:t>
            </a:r>
            <a:r>
              <a:rPr lang="en-US" sz="2699" b="1" u="none" strike="noStrike">
                <a:solidFill>
                  <a:srgbClr val="221100"/>
                </a:solidFill>
                <a:latin typeface="Proxima Nova Condensed Bold"/>
                <a:ea typeface="Proxima Nova Condensed Bold"/>
                <a:cs typeface="Proxima Nova Condensed Bold"/>
                <a:sym typeface="Proxima Nova Condensed Bold"/>
              </a:rPr>
              <a:t> उपक्रम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9918559" y="4985226"/>
            <a:ext cx="2055792" cy="9315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2699" b="1">
                <a:solidFill>
                  <a:srgbClr val="221100"/>
                </a:solidFill>
                <a:latin typeface="Proxima Nova Condensed Bold"/>
                <a:ea typeface="Proxima Nova Condensed Bold"/>
                <a:cs typeface="Proxima Nova Condensed Bold"/>
                <a:sym typeface="Proxima Nova Condensed Bold"/>
              </a:rPr>
              <a:t>युवा</a:t>
            </a:r>
          </a:p>
          <a:p>
            <a:pPr marL="0" lvl="0" indent="0" algn="ctr">
              <a:lnSpc>
                <a:spcPts val="3779"/>
              </a:lnSpc>
              <a:spcBef>
                <a:spcPct val="0"/>
              </a:spcBef>
            </a:pPr>
            <a:r>
              <a:rPr lang="en-US" sz="2699" b="1" u="none" strike="noStrike">
                <a:solidFill>
                  <a:srgbClr val="221100"/>
                </a:solidFill>
                <a:latin typeface="Proxima Nova Condensed Bold"/>
                <a:ea typeface="Proxima Nova Condensed Bold"/>
                <a:cs typeface="Proxima Nova Condensed Bold"/>
                <a:sym typeface="Proxima Nova Condensed Bold"/>
              </a:rPr>
              <a:t> नेतृत्व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3450199" y="4985226"/>
            <a:ext cx="2202330" cy="9315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779"/>
              </a:lnSpc>
              <a:spcBef>
                <a:spcPct val="0"/>
              </a:spcBef>
            </a:pPr>
            <a:r>
              <a:rPr lang="en-US" sz="2699" b="1">
                <a:solidFill>
                  <a:srgbClr val="221100"/>
                </a:solidFill>
                <a:latin typeface="Proxima Nova Condensed Bold"/>
                <a:ea typeface="Proxima Nova Condensed Bold"/>
                <a:cs typeface="Proxima Nova Condensed Bold"/>
                <a:sym typeface="Proxima Nova Condensed Bold"/>
              </a:rPr>
              <a:t>पर्यावरण</a:t>
            </a:r>
            <a:r>
              <a:rPr lang="en-US" sz="2699" b="1" u="none" strike="noStrike">
                <a:solidFill>
                  <a:srgbClr val="221100"/>
                </a:solidFill>
                <a:latin typeface="Proxima Nova Condensed Bold"/>
                <a:ea typeface="Proxima Nova Condensed Bold"/>
                <a:cs typeface="Proxima Nova Condensed Bold"/>
                <a:sym typeface="Proxima Nova Condensed Bold"/>
              </a:rPr>
              <a:t> </a:t>
            </a:r>
          </a:p>
          <a:p>
            <a:pPr marL="0" lvl="0" indent="0" algn="ctr">
              <a:lnSpc>
                <a:spcPts val="3779"/>
              </a:lnSpc>
              <a:spcBef>
                <a:spcPct val="0"/>
              </a:spcBef>
            </a:pPr>
            <a:r>
              <a:rPr lang="en-US" sz="2699" b="1" u="none" strike="noStrike">
                <a:solidFill>
                  <a:srgbClr val="221100"/>
                </a:solidFill>
                <a:latin typeface="Proxima Nova Condensed Bold"/>
                <a:ea typeface="Proxima Nova Condensed Bold"/>
                <a:cs typeface="Proxima Nova Condensed Bold"/>
                <a:sym typeface="Proxima Nova Condensed Bold"/>
              </a:rPr>
              <a:t>संवर्धन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409</Words>
  <Application>Microsoft Office PowerPoint</Application>
  <PresentationFormat>Custom</PresentationFormat>
  <Paragraphs>60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Touvlo</vt:lpstr>
      <vt:lpstr>Arial</vt:lpstr>
      <vt:lpstr>Proxima Nova Condensed Bold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- Subhash Dhore &amp; Swati Dhore</dc:title>
  <dc:description>Presentation - Subhash Dhore &amp; Swati Dhore</dc:description>
  <cp:lastModifiedBy>Sahil Kangude</cp:lastModifiedBy>
  <cp:revision>1</cp:revision>
  <dcterms:created xsi:type="dcterms:W3CDTF">2006-08-16T00:00:00Z</dcterms:created>
  <dcterms:modified xsi:type="dcterms:W3CDTF">2025-08-16T19:54:41Z</dcterms:modified>
  <dc:identifier>DAGwQUDE078</dc:identifier>
</cp:coreProperties>
</file>